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54"/>
  </p:notesMasterIdLst>
  <p:sldIdLst>
    <p:sldId id="256" r:id="rId2"/>
    <p:sldId id="257" r:id="rId3"/>
    <p:sldId id="365" r:id="rId4"/>
    <p:sldId id="275" r:id="rId5"/>
    <p:sldId id="292" r:id="rId6"/>
    <p:sldId id="294" r:id="rId7"/>
    <p:sldId id="315" r:id="rId8"/>
    <p:sldId id="269" r:id="rId9"/>
    <p:sldId id="270" r:id="rId10"/>
    <p:sldId id="321" r:id="rId11"/>
    <p:sldId id="322" r:id="rId12"/>
    <p:sldId id="324" r:id="rId13"/>
    <p:sldId id="325" r:id="rId14"/>
    <p:sldId id="326" r:id="rId15"/>
    <p:sldId id="361" r:id="rId16"/>
    <p:sldId id="327" r:id="rId17"/>
    <p:sldId id="298" r:id="rId18"/>
    <p:sldId id="299" r:id="rId19"/>
    <p:sldId id="336" r:id="rId20"/>
    <p:sldId id="367" r:id="rId21"/>
    <p:sldId id="368" r:id="rId22"/>
    <p:sldId id="369" r:id="rId23"/>
    <p:sldId id="304" r:id="rId24"/>
    <p:sldId id="362" r:id="rId25"/>
    <p:sldId id="306" r:id="rId26"/>
    <p:sldId id="338" r:id="rId27"/>
    <p:sldId id="339" r:id="rId28"/>
    <p:sldId id="363" r:id="rId29"/>
    <p:sldId id="370" r:id="rId30"/>
    <p:sldId id="371" r:id="rId31"/>
    <p:sldId id="372" r:id="rId32"/>
    <p:sldId id="333" r:id="rId33"/>
    <p:sldId id="335" r:id="rId34"/>
    <p:sldId id="313" r:id="rId35"/>
    <p:sldId id="374" r:id="rId36"/>
    <p:sldId id="340" r:id="rId37"/>
    <p:sldId id="341" r:id="rId38"/>
    <p:sldId id="342" r:id="rId39"/>
    <p:sldId id="344" r:id="rId40"/>
    <p:sldId id="345" r:id="rId41"/>
    <p:sldId id="346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5294" autoAdjust="0"/>
  </p:normalViewPr>
  <p:slideViewPr>
    <p:cSldViewPr>
      <p:cViewPr varScale="1">
        <p:scale>
          <a:sx n="40" d="100"/>
          <a:sy n="40" d="100"/>
        </p:scale>
        <p:origin x="58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CF6DC-261C-41D7-BC86-E0EB5EE46CA3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l-GR"/>
        </a:p>
      </dgm:t>
    </dgm:pt>
    <dgm:pt modelId="{2941D6AE-7FA2-4751-A8D6-F5AA03068ADF}">
      <dgm:prSet phldrT="[Κείμενο]" custT="1"/>
      <dgm:spPr/>
      <dgm:t>
        <a:bodyPr/>
        <a:lstStyle/>
        <a:p>
          <a:pPr algn="ctr"/>
          <a:r>
            <a:rPr lang="el-GR" sz="3200" smtClean="0"/>
            <a:t>ΕΝΑ ΠΛΗΡΕΣ ΘΕΟΛΟΓΙΚΟ ΠΡΟΓΡΑΜΜΑ</a:t>
          </a:r>
          <a:endParaRPr lang="el-GR" sz="3200"/>
        </a:p>
      </dgm:t>
    </dgm:pt>
    <dgm:pt modelId="{ACC0A5AB-466B-4EC3-B1A7-D8725380BC52}" type="parTrans" cxnId="{389546B7-7B85-4724-AC58-37303BBFF6D1}">
      <dgm:prSet/>
      <dgm:spPr/>
      <dgm:t>
        <a:bodyPr/>
        <a:lstStyle/>
        <a:p>
          <a:endParaRPr lang="el-GR"/>
        </a:p>
      </dgm:t>
    </dgm:pt>
    <dgm:pt modelId="{E8B4CCED-0EBC-4673-9439-05E6BB6F4900}" type="sibTrans" cxnId="{389546B7-7B85-4724-AC58-37303BBFF6D1}">
      <dgm:prSet/>
      <dgm:spPr/>
      <dgm:t>
        <a:bodyPr/>
        <a:lstStyle/>
        <a:p>
          <a:endParaRPr lang="el-GR"/>
        </a:p>
      </dgm:t>
    </dgm:pt>
    <dgm:pt modelId="{3F4CBCCC-5499-48F2-A81D-FA19B326B515}">
      <dgm:prSet phldrT="[Κείμενο]" custT="1"/>
      <dgm:spPr/>
      <dgm:t>
        <a:bodyPr/>
        <a:lstStyle/>
        <a:p>
          <a:r>
            <a:rPr lang="el-GR" sz="2800" smtClean="0"/>
            <a:t>Περιλαμβάνει</a:t>
          </a:r>
          <a:endParaRPr lang="el-GR" sz="2800"/>
        </a:p>
      </dgm:t>
    </dgm:pt>
    <dgm:pt modelId="{BF55A21A-1AEA-4AC5-B6FA-E89109B1E0E1}" type="parTrans" cxnId="{3547B66E-0C73-40DC-99BB-9661611F0300}">
      <dgm:prSet/>
      <dgm:spPr/>
      <dgm:t>
        <a:bodyPr/>
        <a:lstStyle/>
        <a:p>
          <a:endParaRPr lang="el-GR"/>
        </a:p>
      </dgm:t>
    </dgm:pt>
    <dgm:pt modelId="{CDA160A6-42B3-46B8-8633-286174C16AD8}" type="sibTrans" cxnId="{3547B66E-0C73-40DC-99BB-9661611F0300}">
      <dgm:prSet/>
      <dgm:spPr/>
      <dgm:t>
        <a:bodyPr/>
        <a:lstStyle/>
        <a:p>
          <a:endParaRPr lang="el-GR"/>
        </a:p>
      </dgm:t>
    </dgm:pt>
    <dgm:pt modelId="{8CF765FB-5EC7-41E9-84D4-2009927FFF2A}">
      <dgm:prSet custT="1"/>
      <dgm:spPr/>
      <dgm:t>
        <a:bodyPr/>
        <a:lstStyle/>
        <a:p>
          <a:r>
            <a:rPr lang="el-GR" sz="3200" smtClean="0"/>
            <a:t>Τα βασικά γνωστικά αντικείμενα της επιστήμης της Θεολογίας</a:t>
          </a:r>
          <a:endParaRPr lang="el-GR" sz="3200"/>
        </a:p>
      </dgm:t>
    </dgm:pt>
    <dgm:pt modelId="{ADBF63F5-091C-4337-B88F-6BAB5A15CB29}" type="parTrans" cxnId="{4C42D0C8-6663-4130-A406-3F80CD928CBD}">
      <dgm:prSet/>
      <dgm:spPr/>
      <dgm:t>
        <a:bodyPr/>
        <a:lstStyle/>
        <a:p>
          <a:endParaRPr lang="el-GR"/>
        </a:p>
      </dgm:t>
    </dgm:pt>
    <dgm:pt modelId="{CAE2ACB1-B3F7-402D-8D7D-66ECDFA38F17}" type="sibTrans" cxnId="{4C42D0C8-6663-4130-A406-3F80CD928CBD}">
      <dgm:prSet/>
      <dgm:spPr/>
      <dgm:t>
        <a:bodyPr/>
        <a:lstStyle/>
        <a:p>
          <a:endParaRPr lang="el-GR"/>
        </a:p>
      </dgm:t>
    </dgm:pt>
    <dgm:pt modelId="{A81FF4D4-835B-479A-B2B9-D68A3F91B269}">
      <dgm:prSet custT="1"/>
      <dgm:spPr/>
      <dgm:t>
        <a:bodyPr/>
        <a:lstStyle/>
        <a:p>
          <a:r>
            <a:rPr lang="el-GR" sz="3200" smtClean="0"/>
            <a:t>Τα ειδικά γνωστικά αντικείμενα της μελέτης της Ορθόδοξης Θεολογίας και της εκκλησιαστικής ζωής</a:t>
          </a:r>
          <a:endParaRPr lang="el-GR" sz="3200"/>
        </a:p>
      </dgm:t>
    </dgm:pt>
    <dgm:pt modelId="{7D3A6846-1202-4074-ABBD-A916E2B7A61F}" type="parTrans" cxnId="{F5351154-FF0A-4D53-AFD2-E8A77A68FE3E}">
      <dgm:prSet/>
      <dgm:spPr/>
      <dgm:t>
        <a:bodyPr/>
        <a:lstStyle/>
        <a:p>
          <a:endParaRPr lang="el-GR"/>
        </a:p>
      </dgm:t>
    </dgm:pt>
    <dgm:pt modelId="{86AC137E-82D8-4AC8-A283-DD16D17416A5}" type="sibTrans" cxnId="{F5351154-FF0A-4D53-AFD2-E8A77A68FE3E}">
      <dgm:prSet/>
      <dgm:spPr/>
      <dgm:t>
        <a:bodyPr/>
        <a:lstStyle/>
        <a:p>
          <a:endParaRPr lang="el-GR"/>
        </a:p>
      </dgm:t>
    </dgm:pt>
    <dgm:pt modelId="{95DE0C06-4AAA-4DA1-8C56-FC88084AE26C}" type="pres">
      <dgm:prSet presAssocID="{1C6CF6DC-261C-41D7-BC86-E0EB5EE46C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EE93C85-50CC-4F81-B7DA-270315D6DEDA}" type="pres">
      <dgm:prSet presAssocID="{2941D6AE-7FA2-4751-A8D6-F5AA03068ADF}" presName="parentText" presStyleLbl="node1" presStyleIdx="0" presStyleCnt="3" custLinFactNeighborX="126" custLinFactNeighborY="-87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8463AA-D13F-4FC3-A807-19AC9E862746}" type="pres">
      <dgm:prSet presAssocID="{2941D6AE-7FA2-4751-A8D6-F5AA03068ADF}" presName="childText" presStyleLbl="revTx" presStyleIdx="0" presStyleCnt="1" custScaleY="14954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0AC750-1734-40B3-9AE2-0401E882DCBC}" type="pres">
      <dgm:prSet presAssocID="{8CF765FB-5EC7-41E9-84D4-2009927FFF2A}" presName="parentText" presStyleLbl="node1" presStyleIdx="1" presStyleCnt="3" custScaleY="72079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161211-D08A-4BFD-92B2-3DFE78E29E74}" type="pres">
      <dgm:prSet presAssocID="{CAE2ACB1-B3F7-402D-8D7D-66ECDFA38F17}" presName="spacer" presStyleCnt="0"/>
      <dgm:spPr/>
      <dgm:t>
        <a:bodyPr/>
        <a:lstStyle/>
        <a:p>
          <a:endParaRPr lang="el-GR"/>
        </a:p>
      </dgm:t>
    </dgm:pt>
    <dgm:pt modelId="{2523C791-9042-41B2-9A50-5CD173C8108A}" type="pres">
      <dgm:prSet presAssocID="{A81FF4D4-835B-479A-B2B9-D68A3F91B26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F6C4887-FAE4-48F6-8692-3132E5B35CC3}" type="presOf" srcId="{1C6CF6DC-261C-41D7-BC86-E0EB5EE46CA3}" destId="{95DE0C06-4AAA-4DA1-8C56-FC88084AE26C}" srcOrd="0" destOrd="0" presId="urn:microsoft.com/office/officeart/2005/8/layout/vList2"/>
    <dgm:cxn modelId="{3547B66E-0C73-40DC-99BB-9661611F0300}" srcId="{2941D6AE-7FA2-4751-A8D6-F5AA03068ADF}" destId="{3F4CBCCC-5499-48F2-A81D-FA19B326B515}" srcOrd="0" destOrd="0" parTransId="{BF55A21A-1AEA-4AC5-B6FA-E89109B1E0E1}" sibTransId="{CDA160A6-42B3-46B8-8633-286174C16AD8}"/>
    <dgm:cxn modelId="{6B3E9FBA-C058-4CC9-BBB6-98DD12B4F4AA}" type="presOf" srcId="{2941D6AE-7FA2-4751-A8D6-F5AA03068ADF}" destId="{1EE93C85-50CC-4F81-B7DA-270315D6DEDA}" srcOrd="0" destOrd="0" presId="urn:microsoft.com/office/officeart/2005/8/layout/vList2"/>
    <dgm:cxn modelId="{389546B7-7B85-4724-AC58-37303BBFF6D1}" srcId="{1C6CF6DC-261C-41D7-BC86-E0EB5EE46CA3}" destId="{2941D6AE-7FA2-4751-A8D6-F5AA03068ADF}" srcOrd="0" destOrd="0" parTransId="{ACC0A5AB-466B-4EC3-B1A7-D8725380BC52}" sibTransId="{E8B4CCED-0EBC-4673-9439-05E6BB6F4900}"/>
    <dgm:cxn modelId="{4C42D0C8-6663-4130-A406-3F80CD928CBD}" srcId="{1C6CF6DC-261C-41D7-BC86-E0EB5EE46CA3}" destId="{8CF765FB-5EC7-41E9-84D4-2009927FFF2A}" srcOrd="1" destOrd="0" parTransId="{ADBF63F5-091C-4337-B88F-6BAB5A15CB29}" sibTransId="{CAE2ACB1-B3F7-402D-8D7D-66ECDFA38F17}"/>
    <dgm:cxn modelId="{094598E4-EAA5-4E3F-9ED1-ECA830ED7D2C}" type="presOf" srcId="{A81FF4D4-835B-479A-B2B9-D68A3F91B269}" destId="{2523C791-9042-41B2-9A50-5CD173C8108A}" srcOrd="0" destOrd="0" presId="urn:microsoft.com/office/officeart/2005/8/layout/vList2"/>
    <dgm:cxn modelId="{4AF80424-65AA-44D1-8EE8-E1DEDDB9FEFA}" type="presOf" srcId="{8CF765FB-5EC7-41E9-84D4-2009927FFF2A}" destId="{810AC750-1734-40B3-9AE2-0401E882DCBC}" srcOrd="0" destOrd="0" presId="urn:microsoft.com/office/officeart/2005/8/layout/vList2"/>
    <dgm:cxn modelId="{F5351154-FF0A-4D53-AFD2-E8A77A68FE3E}" srcId="{1C6CF6DC-261C-41D7-BC86-E0EB5EE46CA3}" destId="{A81FF4D4-835B-479A-B2B9-D68A3F91B269}" srcOrd="2" destOrd="0" parTransId="{7D3A6846-1202-4074-ABBD-A916E2B7A61F}" sibTransId="{86AC137E-82D8-4AC8-A283-DD16D17416A5}"/>
    <dgm:cxn modelId="{99EAB070-FCF8-4376-9A4A-D5C7E8F7B742}" type="presOf" srcId="{3F4CBCCC-5499-48F2-A81D-FA19B326B515}" destId="{808463AA-D13F-4FC3-A807-19AC9E862746}" srcOrd="0" destOrd="0" presId="urn:microsoft.com/office/officeart/2005/8/layout/vList2"/>
    <dgm:cxn modelId="{440182BB-4940-4CC6-A72E-23146CAD1F5F}" type="presParOf" srcId="{95DE0C06-4AAA-4DA1-8C56-FC88084AE26C}" destId="{1EE93C85-50CC-4F81-B7DA-270315D6DEDA}" srcOrd="0" destOrd="0" presId="urn:microsoft.com/office/officeart/2005/8/layout/vList2"/>
    <dgm:cxn modelId="{293E9E03-E7A3-483C-978A-13ED7CA90AFB}" type="presParOf" srcId="{95DE0C06-4AAA-4DA1-8C56-FC88084AE26C}" destId="{808463AA-D13F-4FC3-A807-19AC9E862746}" srcOrd="1" destOrd="0" presId="urn:microsoft.com/office/officeart/2005/8/layout/vList2"/>
    <dgm:cxn modelId="{C5F108E1-E031-484C-B340-8AB7A94CBB12}" type="presParOf" srcId="{95DE0C06-4AAA-4DA1-8C56-FC88084AE26C}" destId="{810AC750-1734-40B3-9AE2-0401E882DCBC}" srcOrd="2" destOrd="0" presId="urn:microsoft.com/office/officeart/2005/8/layout/vList2"/>
    <dgm:cxn modelId="{C7F0BF2C-7501-4D3C-9082-8E6946657A71}" type="presParOf" srcId="{95DE0C06-4AAA-4DA1-8C56-FC88084AE26C}" destId="{6D161211-D08A-4BFD-92B2-3DFE78E29E74}" srcOrd="3" destOrd="0" presId="urn:microsoft.com/office/officeart/2005/8/layout/vList2"/>
    <dgm:cxn modelId="{E9F1B8C2-1DCF-496B-A61D-8CB07DAB5D23}" type="presParOf" srcId="{95DE0C06-4AAA-4DA1-8C56-FC88084AE26C}" destId="{2523C791-9042-41B2-9A50-5CD173C810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70A071E-3EFB-4E39-B39E-0DF560187DF2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4E3E1BC4-7698-4A55-8D9C-215957C45954}">
      <dgm:prSet phldrT="[Κείμενο]" custT="1"/>
      <dgm:spPr/>
      <dgm:t>
        <a:bodyPr/>
        <a:lstStyle/>
        <a:p>
          <a:pPr algn="ctr"/>
          <a:r>
            <a:rPr lang="el-GR" sz="3200" b="1" smtClean="0"/>
            <a:t>Μαθήματα Πληροφορικής</a:t>
          </a:r>
          <a:endParaRPr lang="el-GR" sz="3200"/>
        </a:p>
      </dgm:t>
    </dgm:pt>
    <dgm:pt modelId="{6A31FD87-A4BF-4C00-A514-5B1BE06A1B2A}" type="parTrans" cxnId="{E0A1F31C-5C76-4FD7-AE40-B40E51990C66}">
      <dgm:prSet/>
      <dgm:spPr/>
      <dgm:t>
        <a:bodyPr/>
        <a:lstStyle/>
        <a:p>
          <a:endParaRPr lang="el-GR"/>
        </a:p>
      </dgm:t>
    </dgm:pt>
    <dgm:pt modelId="{E90BF8BA-3297-4C13-A5BE-D84371BC6765}" type="sibTrans" cxnId="{E0A1F31C-5C76-4FD7-AE40-B40E51990C66}">
      <dgm:prSet/>
      <dgm:spPr/>
      <dgm:t>
        <a:bodyPr/>
        <a:lstStyle/>
        <a:p>
          <a:endParaRPr lang="el-GR"/>
        </a:p>
      </dgm:t>
    </dgm:pt>
    <dgm:pt modelId="{729CB007-7389-48A9-93D1-0C3260AB7804}">
      <dgm:prSet phldrT="[Κείμενο]" custT="1"/>
      <dgm:spPr/>
      <dgm:t>
        <a:bodyPr/>
        <a:lstStyle/>
        <a:p>
          <a:r>
            <a:rPr lang="el-GR" sz="3200" smtClean="0"/>
            <a:t>1 υποχρεωτικό παιδαγωγικό για την εκπαιδευτική τεχνολογία</a:t>
          </a:r>
          <a:endParaRPr lang="el-GR" sz="3200"/>
        </a:p>
      </dgm:t>
    </dgm:pt>
    <dgm:pt modelId="{A58CD74A-9D66-4501-96D4-A154BE965163}" type="parTrans" cxnId="{607593AE-C98B-44B5-82A8-81525086D089}">
      <dgm:prSet/>
      <dgm:spPr/>
      <dgm:t>
        <a:bodyPr/>
        <a:lstStyle/>
        <a:p>
          <a:endParaRPr lang="el-GR"/>
        </a:p>
      </dgm:t>
    </dgm:pt>
    <dgm:pt modelId="{4A6A235C-4DD3-4003-8BAD-83BE44338596}" type="sibTrans" cxnId="{607593AE-C98B-44B5-82A8-81525086D089}">
      <dgm:prSet/>
      <dgm:spPr/>
      <dgm:t>
        <a:bodyPr/>
        <a:lstStyle/>
        <a:p>
          <a:endParaRPr lang="el-GR"/>
        </a:p>
      </dgm:t>
    </dgm:pt>
    <dgm:pt modelId="{BBB98624-64BA-4328-A4C6-996E1D5F33C2}">
      <dgm:prSet phldrT="[Κείμενο]" custT="1"/>
      <dgm:spPr/>
      <dgm:t>
        <a:bodyPr/>
        <a:lstStyle/>
        <a:p>
          <a:r>
            <a:rPr lang="el-GR" sz="3200" smtClean="0"/>
            <a:t>4 επιλεγόμενα για την εφαρμογή της Πληροφορικής στη Θεολογία</a:t>
          </a:r>
          <a:endParaRPr lang="el-GR" sz="3200"/>
        </a:p>
      </dgm:t>
    </dgm:pt>
    <dgm:pt modelId="{AD397830-BD1C-4AF5-AEA8-1D283F88AAC5}" type="parTrans" cxnId="{A0D8421D-B09A-4913-AAF1-F7647DE63FAB}">
      <dgm:prSet/>
      <dgm:spPr/>
      <dgm:t>
        <a:bodyPr/>
        <a:lstStyle/>
        <a:p>
          <a:endParaRPr lang="el-GR"/>
        </a:p>
      </dgm:t>
    </dgm:pt>
    <dgm:pt modelId="{C3F7B870-53C6-44E8-AD5F-30D9BAA35F05}" type="sibTrans" cxnId="{A0D8421D-B09A-4913-AAF1-F7647DE63FAB}">
      <dgm:prSet/>
      <dgm:spPr/>
      <dgm:t>
        <a:bodyPr/>
        <a:lstStyle/>
        <a:p>
          <a:endParaRPr lang="el-GR"/>
        </a:p>
      </dgm:t>
    </dgm:pt>
    <dgm:pt modelId="{40B5154E-3A29-4FCB-BD03-E05CC8EB4ABB}" type="pres">
      <dgm:prSet presAssocID="{470A071E-3EFB-4E39-B39E-0DF560187DF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259B3AE-0E57-413C-A513-BA48368DF69D}" type="pres">
      <dgm:prSet presAssocID="{470A071E-3EFB-4E39-B39E-0DF560187DF2}" presName="dummyMaxCanvas" presStyleCnt="0">
        <dgm:presLayoutVars/>
      </dgm:prSet>
      <dgm:spPr/>
    </dgm:pt>
    <dgm:pt modelId="{C2447777-F362-4AEE-8E9B-ABAF1A3EBFB9}" type="pres">
      <dgm:prSet presAssocID="{470A071E-3EFB-4E39-B39E-0DF560187DF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602E8C-3E0E-4EA0-9269-4086BB3DC9DD}" type="pres">
      <dgm:prSet presAssocID="{470A071E-3EFB-4E39-B39E-0DF560187DF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B595F0-2ECD-4A25-A17B-56B79C4461C6}" type="pres">
      <dgm:prSet presAssocID="{470A071E-3EFB-4E39-B39E-0DF560187DF2}" presName="ThreeNodes_3" presStyleLbl="node1" presStyleIdx="2" presStyleCnt="3" custLinFactNeighborX="1030" custLinFactNeighborY="190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7A0758-A602-4E40-BB12-C452F53D9938}" type="pres">
      <dgm:prSet presAssocID="{470A071E-3EFB-4E39-B39E-0DF560187DF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6FD6E5-4624-4878-911D-247720E4A76A}" type="pres">
      <dgm:prSet presAssocID="{470A071E-3EFB-4E39-B39E-0DF560187DF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A20DFEE-5994-4850-BDC4-65B772D99BD1}" type="pres">
      <dgm:prSet presAssocID="{470A071E-3EFB-4E39-B39E-0DF560187DF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A80D30E-2F72-452B-BEC0-266D6D1E396D}" type="pres">
      <dgm:prSet presAssocID="{470A071E-3EFB-4E39-B39E-0DF560187DF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566459E-4132-43F3-9635-CFB20F65583C}" type="pres">
      <dgm:prSet presAssocID="{470A071E-3EFB-4E39-B39E-0DF560187DF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8F0ACE3-8048-4177-BD52-BDD7E3109407}" type="presOf" srcId="{BBB98624-64BA-4328-A4C6-996E1D5F33C2}" destId="{28B595F0-2ECD-4A25-A17B-56B79C4461C6}" srcOrd="0" destOrd="0" presId="urn:microsoft.com/office/officeart/2005/8/layout/vProcess5"/>
    <dgm:cxn modelId="{3F8ED8A2-930F-43C2-A906-332F5FF74E9D}" type="presOf" srcId="{BBB98624-64BA-4328-A4C6-996E1D5F33C2}" destId="{9566459E-4132-43F3-9635-CFB20F65583C}" srcOrd="1" destOrd="0" presId="urn:microsoft.com/office/officeart/2005/8/layout/vProcess5"/>
    <dgm:cxn modelId="{607593AE-C98B-44B5-82A8-81525086D089}" srcId="{470A071E-3EFB-4E39-B39E-0DF560187DF2}" destId="{729CB007-7389-48A9-93D1-0C3260AB7804}" srcOrd="1" destOrd="0" parTransId="{A58CD74A-9D66-4501-96D4-A154BE965163}" sibTransId="{4A6A235C-4DD3-4003-8BAD-83BE44338596}"/>
    <dgm:cxn modelId="{540A4AE9-75BA-4B1C-BA5C-2F7138C713CA}" type="presOf" srcId="{4E3E1BC4-7698-4A55-8D9C-215957C45954}" destId="{8A20DFEE-5994-4850-BDC4-65B772D99BD1}" srcOrd="1" destOrd="0" presId="urn:microsoft.com/office/officeart/2005/8/layout/vProcess5"/>
    <dgm:cxn modelId="{DF3FE900-5140-4B72-9662-0972A46FDA99}" type="presOf" srcId="{729CB007-7389-48A9-93D1-0C3260AB7804}" destId="{9A80D30E-2F72-452B-BEC0-266D6D1E396D}" srcOrd="1" destOrd="0" presId="urn:microsoft.com/office/officeart/2005/8/layout/vProcess5"/>
    <dgm:cxn modelId="{14FE4881-E88B-4B3A-86DB-4F3A156016D3}" type="presOf" srcId="{470A071E-3EFB-4E39-B39E-0DF560187DF2}" destId="{40B5154E-3A29-4FCB-BD03-E05CC8EB4ABB}" srcOrd="0" destOrd="0" presId="urn:microsoft.com/office/officeart/2005/8/layout/vProcess5"/>
    <dgm:cxn modelId="{692E0CBD-F818-45D8-B8AB-7336EF8EF72D}" type="presOf" srcId="{E90BF8BA-3297-4C13-A5BE-D84371BC6765}" destId="{F37A0758-A602-4E40-BB12-C452F53D9938}" srcOrd="0" destOrd="0" presId="urn:microsoft.com/office/officeart/2005/8/layout/vProcess5"/>
    <dgm:cxn modelId="{E0A1F31C-5C76-4FD7-AE40-B40E51990C66}" srcId="{470A071E-3EFB-4E39-B39E-0DF560187DF2}" destId="{4E3E1BC4-7698-4A55-8D9C-215957C45954}" srcOrd="0" destOrd="0" parTransId="{6A31FD87-A4BF-4C00-A514-5B1BE06A1B2A}" sibTransId="{E90BF8BA-3297-4C13-A5BE-D84371BC6765}"/>
    <dgm:cxn modelId="{8109F02A-49CE-4126-8AED-0983DC4E032D}" type="presOf" srcId="{729CB007-7389-48A9-93D1-0C3260AB7804}" destId="{6D602E8C-3E0E-4EA0-9269-4086BB3DC9DD}" srcOrd="0" destOrd="0" presId="urn:microsoft.com/office/officeart/2005/8/layout/vProcess5"/>
    <dgm:cxn modelId="{79F6F34C-D3A8-4C2F-B470-CFD60A8332FC}" type="presOf" srcId="{4E3E1BC4-7698-4A55-8D9C-215957C45954}" destId="{C2447777-F362-4AEE-8E9B-ABAF1A3EBFB9}" srcOrd="0" destOrd="0" presId="urn:microsoft.com/office/officeart/2005/8/layout/vProcess5"/>
    <dgm:cxn modelId="{E7B92DA1-858C-4DFF-B192-073206B2C38F}" type="presOf" srcId="{4A6A235C-4DD3-4003-8BAD-83BE44338596}" destId="{6E6FD6E5-4624-4878-911D-247720E4A76A}" srcOrd="0" destOrd="0" presId="urn:microsoft.com/office/officeart/2005/8/layout/vProcess5"/>
    <dgm:cxn modelId="{A0D8421D-B09A-4913-AAF1-F7647DE63FAB}" srcId="{470A071E-3EFB-4E39-B39E-0DF560187DF2}" destId="{BBB98624-64BA-4328-A4C6-996E1D5F33C2}" srcOrd="2" destOrd="0" parTransId="{AD397830-BD1C-4AF5-AEA8-1D283F88AAC5}" sibTransId="{C3F7B870-53C6-44E8-AD5F-30D9BAA35F05}"/>
    <dgm:cxn modelId="{8AD8ADFD-27CF-4B7D-80FC-A10CD5D14DCE}" type="presParOf" srcId="{40B5154E-3A29-4FCB-BD03-E05CC8EB4ABB}" destId="{C259B3AE-0E57-413C-A513-BA48368DF69D}" srcOrd="0" destOrd="0" presId="urn:microsoft.com/office/officeart/2005/8/layout/vProcess5"/>
    <dgm:cxn modelId="{BDFB5CBB-3AA0-453C-9BC1-E01CB6D072B2}" type="presParOf" srcId="{40B5154E-3A29-4FCB-BD03-E05CC8EB4ABB}" destId="{C2447777-F362-4AEE-8E9B-ABAF1A3EBFB9}" srcOrd="1" destOrd="0" presId="urn:microsoft.com/office/officeart/2005/8/layout/vProcess5"/>
    <dgm:cxn modelId="{AB053EB1-261B-4FDF-AA02-0BC89EFF140D}" type="presParOf" srcId="{40B5154E-3A29-4FCB-BD03-E05CC8EB4ABB}" destId="{6D602E8C-3E0E-4EA0-9269-4086BB3DC9DD}" srcOrd="2" destOrd="0" presId="urn:microsoft.com/office/officeart/2005/8/layout/vProcess5"/>
    <dgm:cxn modelId="{00F250A9-18F3-42CF-A47D-7163B930D784}" type="presParOf" srcId="{40B5154E-3A29-4FCB-BD03-E05CC8EB4ABB}" destId="{28B595F0-2ECD-4A25-A17B-56B79C4461C6}" srcOrd="3" destOrd="0" presId="urn:microsoft.com/office/officeart/2005/8/layout/vProcess5"/>
    <dgm:cxn modelId="{C6395D65-43E7-4C73-8E56-21BF969F3F85}" type="presParOf" srcId="{40B5154E-3A29-4FCB-BD03-E05CC8EB4ABB}" destId="{F37A0758-A602-4E40-BB12-C452F53D9938}" srcOrd="4" destOrd="0" presId="urn:microsoft.com/office/officeart/2005/8/layout/vProcess5"/>
    <dgm:cxn modelId="{0FF45C8B-E216-4940-A248-8C7B5A9DC58D}" type="presParOf" srcId="{40B5154E-3A29-4FCB-BD03-E05CC8EB4ABB}" destId="{6E6FD6E5-4624-4878-911D-247720E4A76A}" srcOrd="5" destOrd="0" presId="urn:microsoft.com/office/officeart/2005/8/layout/vProcess5"/>
    <dgm:cxn modelId="{7ACBC8E2-6C21-4AFB-916C-13B8851D1413}" type="presParOf" srcId="{40B5154E-3A29-4FCB-BD03-E05CC8EB4ABB}" destId="{8A20DFEE-5994-4850-BDC4-65B772D99BD1}" srcOrd="6" destOrd="0" presId="urn:microsoft.com/office/officeart/2005/8/layout/vProcess5"/>
    <dgm:cxn modelId="{92F0713E-E8C3-4E36-8B09-15DB49ACA192}" type="presParOf" srcId="{40B5154E-3A29-4FCB-BD03-E05CC8EB4ABB}" destId="{9A80D30E-2F72-452B-BEC0-266D6D1E396D}" srcOrd="7" destOrd="0" presId="urn:microsoft.com/office/officeart/2005/8/layout/vProcess5"/>
    <dgm:cxn modelId="{535E1752-DEF3-4C91-B0F6-2BF7EEDE5524}" type="presParOf" srcId="{40B5154E-3A29-4FCB-BD03-E05CC8EB4ABB}" destId="{9566459E-4132-43F3-9635-CFB20F65583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EA2113-B4C3-4824-B793-8FDD16F9C33F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7" csCatId="colorful"/>
      <dgm:spPr/>
      <dgm:t>
        <a:bodyPr/>
        <a:lstStyle/>
        <a:p>
          <a:endParaRPr lang="el-GR"/>
        </a:p>
      </dgm:t>
    </dgm:pt>
    <dgm:pt modelId="{31C0CEA3-F78D-4923-964B-B5237A2F5A10}">
      <dgm:prSet/>
      <dgm:spPr/>
      <dgm:t>
        <a:bodyPr/>
        <a:lstStyle/>
        <a:p>
          <a:pPr rtl="0"/>
          <a:r>
            <a:rPr lang="el-GR" smtClean="0"/>
            <a:t>4 παιδαγωγικά μαθήματα</a:t>
          </a:r>
          <a:endParaRPr lang="el-GR"/>
        </a:p>
      </dgm:t>
    </dgm:pt>
    <dgm:pt modelId="{CA473C99-727F-450F-97F8-475A1B2A88BC}" type="parTrans" cxnId="{32B15D04-5076-4A45-B7F0-C09BA6ECF834}">
      <dgm:prSet/>
      <dgm:spPr/>
      <dgm:t>
        <a:bodyPr/>
        <a:lstStyle/>
        <a:p>
          <a:endParaRPr lang="el-GR"/>
        </a:p>
      </dgm:t>
    </dgm:pt>
    <dgm:pt modelId="{FCCA735C-318D-4F60-9121-D390CC6FB6B5}" type="sibTrans" cxnId="{32B15D04-5076-4A45-B7F0-C09BA6ECF834}">
      <dgm:prSet/>
      <dgm:spPr/>
      <dgm:t>
        <a:bodyPr/>
        <a:lstStyle/>
        <a:p>
          <a:endParaRPr lang="el-GR"/>
        </a:p>
      </dgm:t>
    </dgm:pt>
    <dgm:pt modelId="{1F11AEF8-7D62-45DD-9BA1-42F775B8B5E2}">
      <dgm:prSet/>
      <dgm:spPr/>
      <dgm:t>
        <a:bodyPr/>
        <a:lstStyle/>
        <a:p>
          <a:pPr rtl="0"/>
          <a:r>
            <a:rPr lang="el-GR" smtClean="0"/>
            <a:t>με 25 </a:t>
          </a:r>
          <a:r>
            <a:rPr lang="en-US" smtClean="0"/>
            <a:t>ECTS</a:t>
          </a:r>
          <a:r>
            <a:rPr lang="el-GR" smtClean="0"/>
            <a:t> από τα 30, που απαιτεί ο νόμος</a:t>
          </a:r>
          <a:endParaRPr lang="el-GR"/>
        </a:p>
      </dgm:t>
    </dgm:pt>
    <dgm:pt modelId="{C1963DA9-3CE2-4D42-81B6-4DDAA04CD8C5}" type="parTrans" cxnId="{20D45346-FEDE-4C0D-8934-818A41B6F585}">
      <dgm:prSet/>
      <dgm:spPr/>
      <dgm:t>
        <a:bodyPr/>
        <a:lstStyle/>
        <a:p>
          <a:endParaRPr lang="el-GR"/>
        </a:p>
      </dgm:t>
    </dgm:pt>
    <dgm:pt modelId="{F4E73D99-1438-4C38-9BEC-77645DC59790}" type="sibTrans" cxnId="{20D45346-FEDE-4C0D-8934-818A41B6F585}">
      <dgm:prSet/>
      <dgm:spPr/>
      <dgm:t>
        <a:bodyPr/>
        <a:lstStyle/>
        <a:p>
          <a:endParaRPr lang="el-GR"/>
        </a:p>
      </dgm:t>
    </dgm:pt>
    <dgm:pt modelId="{2E3092EB-3DAE-46A4-BDC3-648D94E8E940}">
      <dgm:prSet/>
      <dgm:spPr/>
      <dgm:t>
        <a:bodyPr/>
        <a:lstStyle/>
        <a:p>
          <a:pPr rtl="0"/>
          <a:r>
            <a:rPr lang="el-GR" smtClean="0"/>
            <a:t>Και απόκτηση εργασιακής εμπειρίας στον χώρο της ΔΒ Εκπαίδευσης</a:t>
          </a:r>
          <a:endParaRPr lang="el-GR"/>
        </a:p>
      </dgm:t>
    </dgm:pt>
    <dgm:pt modelId="{96F2DF60-DB3E-47CE-AF89-F789F9F08738}" type="parTrans" cxnId="{EA1D178D-AF37-4903-9993-415F139AC77A}">
      <dgm:prSet/>
      <dgm:spPr/>
      <dgm:t>
        <a:bodyPr/>
        <a:lstStyle/>
        <a:p>
          <a:endParaRPr lang="el-GR"/>
        </a:p>
      </dgm:t>
    </dgm:pt>
    <dgm:pt modelId="{10F08DD2-BE14-43A7-91A1-C81C9F59A215}" type="sibTrans" cxnId="{EA1D178D-AF37-4903-9993-415F139AC77A}">
      <dgm:prSet/>
      <dgm:spPr/>
      <dgm:t>
        <a:bodyPr/>
        <a:lstStyle/>
        <a:p>
          <a:endParaRPr lang="el-GR"/>
        </a:p>
      </dgm:t>
    </dgm:pt>
    <dgm:pt modelId="{5EF489B7-A3C3-4996-81D4-B1E56A1B3FFB}" type="pres">
      <dgm:prSet presAssocID="{94EA2113-B4C3-4824-B793-8FDD16F9C33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95C591E-CFA2-4409-B28D-65E027E5DE32}" type="pres">
      <dgm:prSet presAssocID="{31C0CEA3-F78D-4923-964B-B5237A2F5A10}" presName="circle1" presStyleLbl="node1" presStyleIdx="0" presStyleCnt="3"/>
      <dgm:spPr/>
    </dgm:pt>
    <dgm:pt modelId="{1086EA9F-79F6-48A5-894E-C88DE281E314}" type="pres">
      <dgm:prSet presAssocID="{31C0CEA3-F78D-4923-964B-B5237A2F5A10}" presName="space" presStyleCnt="0"/>
      <dgm:spPr/>
    </dgm:pt>
    <dgm:pt modelId="{28C1009B-FDAA-43F4-BAE5-696C63BAFA67}" type="pres">
      <dgm:prSet presAssocID="{31C0CEA3-F78D-4923-964B-B5237A2F5A10}" presName="rect1" presStyleLbl="alignAcc1" presStyleIdx="0" presStyleCnt="3"/>
      <dgm:spPr/>
      <dgm:t>
        <a:bodyPr/>
        <a:lstStyle/>
        <a:p>
          <a:endParaRPr lang="el-GR"/>
        </a:p>
      </dgm:t>
    </dgm:pt>
    <dgm:pt modelId="{582974B0-8C1E-44B2-8A6A-E6C3FAC37B9B}" type="pres">
      <dgm:prSet presAssocID="{1F11AEF8-7D62-45DD-9BA1-42F775B8B5E2}" presName="vertSpace2" presStyleLbl="node1" presStyleIdx="0" presStyleCnt="3"/>
      <dgm:spPr/>
    </dgm:pt>
    <dgm:pt modelId="{9984EEED-7822-421A-831B-2578BDCC5CBF}" type="pres">
      <dgm:prSet presAssocID="{1F11AEF8-7D62-45DD-9BA1-42F775B8B5E2}" presName="circle2" presStyleLbl="node1" presStyleIdx="1" presStyleCnt="3"/>
      <dgm:spPr/>
    </dgm:pt>
    <dgm:pt modelId="{08A5DCB1-6FDE-4646-BA04-6AA0D3724E59}" type="pres">
      <dgm:prSet presAssocID="{1F11AEF8-7D62-45DD-9BA1-42F775B8B5E2}" presName="rect2" presStyleLbl="alignAcc1" presStyleIdx="1" presStyleCnt="3"/>
      <dgm:spPr/>
      <dgm:t>
        <a:bodyPr/>
        <a:lstStyle/>
        <a:p>
          <a:endParaRPr lang="el-GR"/>
        </a:p>
      </dgm:t>
    </dgm:pt>
    <dgm:pt modelId="{F3B37B26-EE0A-46D9-9586-DE30018AF091}" type="pres">
      <dgm:prSet presAssocID="{2E3092EB-3DAE-46A4-BDC3-648D94E8E940}" presName="vertSpace3" presStyleLbl="node1" presStyleIdx="1" presStyleCnt="3"/>
      <dgm:spPr/>
    </dgm:pt>
    <dgm:pt modelId="{08EF65AB-6A7C-4745-8F9B-E1EC4812B4BB}" type="pres">
      <dgm:prSet presAssocID="{2E3092EB-3DAE-46A4-BDC3-648D94E8E940}" presName="circle3" presStyleLbl="node1" presStyleIdx="2" presStyleCnt="3"/>
      <dgm:spPr/>
    </dgm:pt>
    <dgm:pt modelId="{465177FA-EC38-4452-9474-CF5E6E5CE9F7}" type="pres">
      <dgm:prSet presAssocID="{2E3092EB-3DAE-46A4-BDC3-648D94E8E940}" presName="rect3" presStyleLbl="alignAcc1" presStyleIdx="2" presStyleCnt="3"/>
      <dgm:spPr/>
      <dgm:t>
        <a:bodyPr/>
        <a:lstStyle/>
        <a:p>
          <a:endParaRPr lang="el-GR"/>
        </a:p>
      </dgm:t>
    </dgm:pt>
    <dgm:pt modelId="{EF8CACDB-DBF0-45C6-886E-BE1C46C049F3}" type="pres">
      <dgm:prSet presAssocID="{31C0CEA3-F78D-4923-964B-B5237A2F5A1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4966B-C99F-460E-BA7B-1FD723679A47}" type="pres">
      <dgm:prSet presAssocID="{1F11AEF8-7D62-45DD-9BA1-42F775B8B5E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7B46FBC-D246-4FA3-A63E-58D9F4FC4D1A}" type="pres">
      <dgm:prSet presAssocID="{2E3092EB-3DAE-46A4-BDC3-648D94E8E940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4C019D3-D11C-4FD1-9ACB-60EDAA2805A8}" type="presOf" srcId="{1F11AEF8-7D62-45DD-9BA1-42F775B8B5E2}" destId="{F7E4966B-C99F-460E-BA7B-1FD723679A47}" srcOrd="1" destOrd="0" presId="urn:microsoft.com/office/officeart/2005/8/layout/target3"/>
    <dgm:cxn modelId="{BB907E64-597E-4EE0-8CC0-F6247F33EEAA}" type="presOf" srcId="{31C0CEA3-F78D-4923-964B-B5237A2F5A10}" destId="{28C1009B-FDAA-43F4-BAE5-696C63BAFA67}" srcOrd="0" destOrd="0" presId="urn:microsoft.com/office/officeart/2005/8/layout/target3"/>
    <dgm:cxn modelId="{08087EA1-9703-4B0D-8698-2F6A84D37B86}" type="presOf" srcId="{2E3092EB-3DAE-46A4-BDC3-648D94E8E940}" destId="{465177FA-EC38-4452-9474-CF5E6E5CE9F7}" srcOrd="0" destOrd="0" presId="urn:microsoft.com/office/officeart/2005/8/layout/target3"/>
    <dgm:cxn modelId="{88A5C1E2-1ACB-4F49-AF1A-A1B2E766EF19}" type="presOf" srcId="{31C0CEA3-F78D-4923-964B-B5237A2F5A10}" destId="{EF8CACDB-DBF0-45C6-886E-BE1C46C049F3}" srcOrd="1" destOrd="0" presId="urn:microsoft.com/office/officeart/2005/8/layout/target3"/>
    <dgm:cxn modelId="{9A5C21AA-3D60-4B0C-A54F-F51986AAF1B5}" type="presOf" srcId="{2E3092EB-3DAE-46A4-BDC3-648D94E8E940}" destId="{07B46FBC-D246-4FA3-A63E-58D9F4FC4D1A}" srcOrd="1" destOrd="0" presId="urn:microsoft.com/office/officeart/2005/8/layout/target3"/>
    <dgm:cxn modelId="{3A65FB93-AE51-4E16-988C-F25A124C4DF9}" type="presOf" srcId="{94EA2113-B4C3-4824-B793-8FDD16F9C33F}" destId="{5EF489B7-A3C3-4996-81D4-B1E56A1B3FFB}" srcOrd="0" destOrd="0" presId="urn:microsoft.com/office/officeart/2005/8/layout/target3"/>
    <dgm:cxn modelId="{EA1D178D-AF37-4903-9993-415F139AC77A}" srcId="{94EA2113-B4C3-4824-B793-8FDD16F9C33F}" destId="{2E3092EB-3DAE-46A4-BDC3-648D94E8E940}" srcOrd="2" destOrd="0" parTransId="{96F2DF60-DB3E-47CE-AF89-F789F9F08738}" sibTransId="{10F08DD2-BE14-43A7-91A1-C81C9F59A215}"/>
    <dgm:cxn modelId="{35B66E14-073C-47C4-8A92-952AB508140D}" type="presOf" srcId="{1F11AEF8-7D62-45DD-9BA1-42F775B8B5E2}" destId="{08A5DCB1-6FDE-4646-BA04-6AA0D3724E59}" srcOrd="0" destOrd="0" presId="urn:microsoft.com/office/officeart/2005/8/layout/target3"/>
    <dgm:cxn modelId="{20D45346-FEDE-4C0D-8934-818A41B6F585}" srcId="{94EA2113-B4C3-4824-B793-8FDD16F9C33F}" destId="{1F11AEF8-7D62-45DD-9BA1-42F775B8B5E2}" srcOrd="1" destOrd="0" parTransId="{C1963DA9-3CE2-4D42-81B6-4DDAA04CD8C5}" sibTransId="{F4E73D99-1438-4C38-9BEC-77645DC59790}"/>
    <dgm:cxn modelId="{32B15D04-5076-4A45-B7F0-C09BA6ECF834}" srcId="{94EA2113-B4C3-4824-B793-8FDD16F9C33F}" destId="{31C0CEA3-F78D-4923-964B-B5237A2F5A10}" srcOrd="0" destOrd="0" parTransId="{CA473C99-727F-450F-97F8-475A1B2A88BC}" sibTransId="{FCCA735C-318D-4F60-9121-D390CC6FB6B5}"/>
    <dgm:cxn modelId="{5A7C0003-BA17-49C0-A232-6C7C92A238A9}" type="presParOf" srcId="{5EF489B7-A3C3-4996-81D4-B1E56A1B3FFB}" destId="{E95C591E-CFA2-4409-B28D-65E027E5DE32}" srcOrd="0" destOrd="0" presId="urn:microsoft.com/office/officeart/2005/8/layout/target3"/>
    <dgm:cxn modelId="{3A8B6D4A-B28C-40E8-A707-9850A478F59E}" type="presParOf" srcId="{5EF489B7-A3C3-4996-81D4-B1E56A1B3FFB}" destId="{1086EA9F-79F6-48A5-894E-C88DE281E314}" srcOrd="1" destOrd="0" presId="urn:microsoft.com/office/officeart/2005/8/layout/target3"/>
    <dgm:cxn modelId="{1146DBDF-169A-45A3-B7AC-6BBAD528732C}" type="presParOf" srcId="{5EF489B7-A3C3-4996-81D4-B1E56A1B3FFB}" destId="{28C1009B-FDAA-43F4-BAE5-696C63BAFA67}" srcOrd="2" destOrd="0" presId="urn:microsoft.com/office/officeart/2005/8/layout/target3"/>
    <dgm:cxn modelId="{98B56952-FF17-4BB0-951C-951260CCB47C}" type="presParOf" srcId="{5EF489B7-A3C3-4996-81D4-B1E56A1B3FFB}" destId="{582974B0-8C1E-44B2-8A6A-E6C3FAC37B9B}" srcOrd="3" destOrd="0" presId="urn:microsoft.com/office/officeart/2005/8/layout/target3"/>
    <dgm:cxn modelId="{3AA1DA23-BA71-476C-8925-20AFA1A7D1F5}" type="presParOf" srcId="{5EF489B7-A3C3-4996-81D4-B1E56A1B3FFB}" destId="{9984EEED-7822-421A-831B-2578BDCC5CBF}" srcOrd="4" destOrd="0" presId="urn:microsoft.com/office/officeart/2005/8/layout/target3"/>
    <dgm:cxn modelId="{8B2EC596-9A1E-45C6-877D-5B7DA47BFA56}" type="presParOf" srcId="{5EF489B7-A3C3-4996-81D4-B1E56A1B3FFB}" destId="{08A5DCB1-6FDE-4646-BA04-6AA0D3724E59}" srcOrd="5" destOrd="0" presId="urn:microsoft.com/office/officeart/2005/8/layout/target3"/>
    <dgm:cxn modelId="{C8E1F565-59A9-4382-A6F1-B4905180C436}" type="presParOf" srcId="{5EF489B7-A3C3-4996-81D4-B1E56A1B3FFB}" destId="{F3B37B26-EE0A-46D9-9586-DE30018AF091}" srcOrd="6" destOrd="0" presId="urn:microsoft.com/office/officeart/2005/8/layout/target3"/>
    <dgm:cxn modelId="{364572A3-2AC7-4628-9FDF-356A91949D10}" type="presParOf" srcId="{5EF489B7-A3C3-4996-81D4-B1E56A1B3FFB}" destId="{08EF65AB-6A7C-4745-8F9B-E1EC4812B4BB}" srcOrd="7" destOrd="0" presId="urn:microsoft.com/office/officeart/2005/8/layout/target3"/>
    <dgm:cxn modelId="{38851C3C-1E0B-497D-81D0-39873E2E4E8B}" type="presParOf" srcId="{5EF489B7-A3C3-4996-81D4-B1E56A1B3FFB}" destId="{465177FA-EC38-4452-9474-CF5E6E5CE9F7}" srcOrd="8" destOrd="0" presId="urn:microsoft.com/office/officeart/2005/8/layout/target3"/>
    <dgm:cxn modelId="{06F317DF-A9E4-4AE1-963B-440E73485B13}" type="presParOf" srcId="{5EF489B7-A3C3-4996-81D4-B1E56A1B3FFB}" destId="{EF8CACDB-DBF0-45C6-886E-BE1C46C049F3}" srcOrd="9" destOrd="0" presId="urn:microsoft.com/office/officeart/2005/8/layout/target3"/>
    <dgm:cxn modelId="{F1653123-2927-4B1F-AFB4-A2E560723A9F}" type="presParOf" srcId="{5EF489B7-A3C3-4996-81D4-B1E56A1B3FFB}" destId="{F7E4966B-C99F-460E-BA7B-1FD723679A47}" srcOrd="10" destOrd="0" presId="urn:microsoft.com/office/officeart/2005/8/layout/target3"/>
    <dgm:cxn modelId="{A8E5ABD3-C40C-4EBE-8612-2DD57718708B}" type="presParOf" srcId="{5EF489B7-A3C3-4996-81D4-B1E56A1B3FFB}" destId="{07B46FBC-D246-4FA3-A63E-58D9F4FC4D1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C3D9089-4CF0-4E91-BB6B-DE0AF733933D}" type="doc">
      <dgm:prSet loTypeId="urn:microsoft.com/office/officeart/2005/8/layout/default#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561C067B-1C7B-4562-95AE-53BF39A65C5E}">
      <dgm:prSet/>
      <dgm:spPr/>
      <dgm:t>
        <a:bodyPr/>
        <a:lstStyle/>
        <a:p>
          <a:pPr rtl="0"/>
          <a:r>
            <a:rPr lang="el-GR" smtClean="0"/>
            <a:t>Βιβλική </a:t>
          </a:r>
          <a:endParaRPr lang="el-GR"/>
        </a:p>
      </dgm:t>
    </dgm:pt>
    <dgm:pt modelId="{FE84FCE2-E3E7-4A00-B888-57C7938093D1}" type="parTrans" cxnId="{A5B5F39A-4BC3-4CA6-B458-E323F175CDFA}">
      <dgm:prSet/>
      <dgm:spPr/>
      <dgm:t>
        <a:bodyPr/>
        <a:lstStyle/>
        <a:p>
          <a:endParaRPr lang="el-GR"/>
        </a:p>
      </dgm:t>
    </dgm:pt>
    <dgm:pt modelId="{83E33BE7-40AF-4B63-9A81-7F9D2213298F}" type="sibTrans" cxnId="{A5B5F39A-4BC3-4CA6-B458-E323F175CDFA}">
      <dgm:prSet/>
      <dgm:spPr/>
      <dgm:t>
        <a:bodyPr/>
        <a:lstStyle/>
        <a:p>
          <a:endParaRPr lang="el-GR"/>
        </a:p>
      </dgm:t>
    </dgm:pt>
    <dgm:pt modelId="{9E5E8014-EF72-4D85-8B17-E435D9FB5D49}">
      <dgm:prSet/>
      <dgm:spPr/>
      <dgm:t>
        <a:bodyPr/>
        <a:lstStyle/>
        <a:p>
          <a:pPr rtl="0"/>
          <a:r>
            <a:rPr lang="el-GR" smtClean="0"/>
            <a:t>Ιστορική </a:t>
          </a:r>
          <a:endParaRPr lang="el-GR"/>
        </a:p>
      </dgm:t>
    </dgm:pt>
    <dgm:pt modelId="{43373621-CC06-40A5-9640-0FBB6CAC1D96}" type="parTrans" cxnId="{87BFDD7A-4CB9-4D7C-B546-72AB0653726F}">
      <dgm:prSet/>
      <dgm:spPr/>
      <dgm:t>
        <a:bodyPr/>
        <a:lstStyle/>
        <a:p>
          <a:endParaRPr lang="el-GR"/>
        </a:p>
      </dgm:t>
    </dgm:pt>
    <dgm:pt modelId="{C09D22F0-9176-4422-A988-07FE6E9AEB1D}" type="sibTrans" cxnId="{87BFDD7A-4CB9-4D7C-B546-72AB0653726F}">
      <dgm:prSet/>
      <dgm:spPr/>
      <dgm:t>
        <a:bodyPr/>
        <a:lstStyle/>
        <a:p>
          <a:endParaRPr lang="el-GR"/>
        </a:p>
      </dgm:t>
    </dgm:pt>
    <dgm:pt modelId="{177AFC55-5928-412D-B1D5-CD9F462DD926}">
      <dgm:prSet/>
      <dgm:spPr/>
      <dgm:t>
        <a:bodyPr/>
        <a:lstStyle/>
        <a:p>
          <a:pPr rtl="0"/>
          <a:r>
            <a:rPr lang="el-GR" smtClean="0"/>
            <a:t>Δογματική</a:t>
          </a:r>
          <a:endParaRPr lang="el-GR"/>
        </a:p>
      </dgm:t>
    </dgm:pt>
    <dgm:pt modelId="{421DE8C4-3984-4138-B804-1A25FF63FEAE}" type="parTrans" cxnId="{94BEE34A-BE1F-4077-92EE-7411CBB24350}">
      <dgm:prSet/>
      <dgm:spPr/>
      <dgm:t>
        <a:bodyPr/>
        <a:lstStyle/>
        <a:p>
          <a:endParaRPr lang="el-GR"/>
        </a:p>
      </dgm:t>
    </dgm:pt>
    <dgm:pt modelId="{3F8B034D-98A8-4FA2-B980-3DC0A198A5B0}" type="sibTrans" cxnId="{94BEE34A-BE1F-4077-92EE-7411CBB24350}">
      <dgm:prSet/>
      <dgm:spPr/>
      <dgm:t>
        <a:bodyPr/>
        <a:lstStyle/>
        <a:p>
          <a:endParaRPr lang="el-GR"/>
        </a:p>
      </dgm:t>
    </dgm:pt>
    <dgm:pt modelId="{B687A438-BFA6-4725-8CFB-A2BC2FD46D9D}">
      <dgm:prSet/>
      <dgm:spPr/>
      <dgm:t>
        <a:bodyPr/>
        <a:lstStyle/>
        <a:p>
          <a:pPr rtl="0"/>
          <a:r>
            <a:rPr lang="el-GR" smtClean="0"/>
            <a:t>Λειτουργική</a:t>
          </a:r>
          <a:endParaRPr lang="el-GR"/>
        </a:p>
      </dgm:t>
    </dgm:pt>
    <dgm:pt modelId="{CC9E69C3-E09C-412B-94A9-62B9AEDDCEC6}" type="parTrans" cxnId="{55AD0DA9-68D2-49E9-972B-261C7B7B1A87}">
      <dgm:prSet/>
      <dgm:spPr/>
      <dgm:t>
        <a:bodyPr/>
        <a:lstStyle/>
        <a:p>
          <a:endParaRPr lang="el-GR"/>
        </a:p>
      </dgm:t>
    </dgm:pt>
    <dgm:pt modelId="{65A50B91-25C0-47E8-9452-2BE2C0D53B6B}" type="sibTrans" cxnId="{55AD0DA9-68D2-49E9-972B-261C7B7B1A87}">
      <dgm:prSet/>
      <dgm:spPr/>
      <dgm:t>
        <a:bodyPr/>
        <a:lstStyle/>
        <a:p>
          <a:endParaRPr lang="el-GR"/>
        </a:p>
      </dgm:t>
    </dgm:pt>
    <dgm:pt modelId="{84FDCEDE-474E-43DA-9FD8-C89F5B08FB5E}">
      <dgm:prSet/>
      <dgm:spPr/>
      <dgm:t>
        <a:bodyPr/>
        <a:lstStyle/>
        <a:p>
          <a:pPr rtl="0"/>
          <a:r>
            <a:rPr lang="el-GR" smtClean="0"/>
            <a:t>Ποιμαντική </a:t>
          </a:r>
          <a:endParaRPr lang="el-GR"/>
        </a:p>
      </dgm:t>
    </dgm:pt>
    <dgm:pt modelId="{4ED4B47B-3807-4AEF-ABF3-D03628365D49}" type="parTrans" cxnId="{075A862B-AA63-4F14-BC4E-D94B1E6EBD0C}">
      <dgm:prSet/>
      <dgm:spPr/>
      <dgm:t>
        <a:bodyPr/>
        <a:lstStyle/>
        <a:p>
          <a:endParaRPr lang="el-GR"/>
        </a:p>
      </dgm:t>
    </dgm:pt>
    <dgm:pt modelId="{0BAEDE44-18E0-4CC4-AC8B-5E0740EC547C}" type="sibTrans" cxnId="{075A862B-AA63-4F14-BC4E-D94B1E6EBD0C}">
      <dgm:prSet/>
      <dgm:spPr/>
      <dgm:t>
        <a:bodyPr/>
        <a:lstStyle/>
        <a:p>
          <a:endParaRPr lang="el-GR"/>
        </a:p>
      </dgm:t>
    </dgm:pt>
    <dgm:pt modelId="{D8E48F8B-5588-4479-841C-92B63AF717C4}">
      <dgm:prSet/>
      <dgm:spPr/>
      <dgm:t>
        <a:bodyPr/>
        <a:lstStyle/>
        <a:p>
          <a:pPr rtl="0"/>
          <a:r>
            <a:rPr lang="el-GR" smtClean="0"/>
            <a:t>Κανονικού Δικαίου </a:t>
          </a:r>
          <a:endParaRPr lang="el-GR"/>
        </a:p>
      </dgm:t>
    </dgm:pt>
    <dgm:pt modelId="{AB768997-1A22-4B43-BD06-43177AADF2C1}" type="parTrans" cxnId="{F3741E47-1D1E-4173-B185-B4282FCBF5D6}">
      <dgm:prSet/>
      <dgm:spPr/>
      <dgm:t>
        <a:bodyPr/>
        <a:lstStyle/>
        <a:p>
          <a:endParaRPr lang="el-GR"/>
        </a:p>
      </dgm:t>
    </dgm:pt>
    <dgm:pt modelId="{BFE7B119-4338-451E-99EF-62C765FD3A44}" type="sibTrans" cxnId="{F3741E47-1D1E-4173-B185-B4282FCBF5D6}">
      <dgm:prSet/>
      <dgm:spPr/>
      <dgm:t>
        <a:bodyPr/>
        <a:lstStyle/>
        <a:p>
          <a:endParaRPr lang="el-GR"/>
        </a:p>
      </dgm:t>
    </dgm:pt>
    <dgm:pt modelId="{120CBCB0-1F92-4D8A-BA22-9B4B756D762D}">
      <dgm:prSet/>
      <dgm:spPr/>
      <dgm:t>
        <a:bodyPr/>
        <a:lstStyle/>
        <a:p>
          <a:pPr rtl="0"/>
          <a:r>
            <a:rPr lang="el-GR" smtClean="0"/>
            <a:t>Πατερικών Σπουδών</a:t>
          </a:r>
          <a:endParaRPr lang="el-GR"/>
        </a:p>
      </dgm:t>
    </dgm:pt>
    <dgm:pt modelId="{A8433A35-7119-496E-AA53-21BAF0A2AD24}" type="parTrans" cxnId="{C54904AE-0225-4DE8-BA75-A1B3AA1C5A70}">
      <dgm:prSet/>
      <dgm:spPr/>
      <dgm:t>
        <a:bodyPr/>
        <a:lstStyle/>
        <a:p>
          <a:endParaRPr lang="el-GR"/>
        </a:p>
      </dgm:t>
    </dgm:pt>
    <dgm:pt modelId="{9B3F2F6D-8969-4C8B-B01E-719FFFC5F33A}" type="sibTrans" cxnId="{C54904AE-0225-4DE8-BA75-A1B3AA1C5A70}">
      <dgm:prSet/>
      <dgm:spPr/>
      <dgm:t>
        <a:bodyPr/>
        <a:lstStyle/>
        <a:p>
          <a:endParaRPr lang="el-GR"/>
        </a:p>
      </dgm:t>
    </dgm:pt>
    <dgm:pt modelId="{5A29B259-6DFD-4E20-B0AB-9A06D56ED2FF}" type="pres">
      <dgm:prSet presAssocID="{DC3D9089-4CF0-4E91-BB6B-DE0AF73393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06D3768-0103-4E89-B18B-F720EAA8BA74}" type="pres">
      <dgm:prSet presAssocID="{561C067B-1C7B-4562-95AE-53BF39A65C5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91CB79-A471-4566-9A7D-D0702BCC8514}" type="pres">
      <dgm:prSet presAssocID="{83E33BE7-40AF-4B63-9A81-7F9D2213298F}" presName="sibTrans" presStyleCnt="0"/>
      <dgm:spPr/>
    </dgm:pt>
    <dgm:pt modelId="{9F2278DD-9AE4-4A1A-AC36-B910083188EC}" type="pres">
      <dgm:prSet presAssocID="{9E5E8014-EF72-4D85-8B17-E435D9FB5D4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B9FB10A-1F86-42E0-B30A-5E1F29B13870}" type="pres">
      <dgm:prSet presAssocID="{C09D22F0-9176-4422-A988-07FE6E9AEB1D}" presName="sibTrans" presStyleCnt="0"/>
      <dgm:spPr/>
    </dgm:pt>
    <dgm:pt modelId="{9A68ED14-01E3-4B5F-9F65-B3C8CB60B5B5}" type="pres">
      <dgm:prSet presAssocID="{177AFC55-5928-412D-B1D5-CD9F462DD92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AF6A82-871D-4358-93F7-7445E7DB1AFE}" type="pres">
      <dgm:prSet presAssocID="{3F8B034D-98A8-4FA2-B980-3DC0A198A5B0}" presName="sibTrans" presStyleCnt="0"/>
      <dgm:spPr/>
    </dgm:pt>
    <dgm:pt modelId="{64008351-8157-45B0-8C2E-F4C387093747}" type="pres">
      <dgm:prSet presAssocID="{B687A438-BFA6-4725-8CFB-A2BC2FD46D9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72BF04-5D3D-481C-8348-44D0BF75AC41}" type="pres">
      <dgm:prSet presAssocID="{65A50B91-25C0-47E8-9452-2BE2C0D53B6B}" presName="sibTrans" presStyleCnt="0"/>
      <dgm:spPr/>
    </dgm:pt>
    <dgm:pt modelId="{001DA314-A56F-4C9A-AF45-946AD84F7DA4}" type="pres">
      <dgm:prSet presAssocID="{84FDCEDE-474E-43DA-9FD8-C89F5B08FB5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FD24E0-EBA5-4BA8-9181-42156B0CF47A}" type="pres">
      <dgm:prSet presAssocID="{0BAEDE44-18E0-4CC4-AC8B-5E0740EC547C}" presName="sibTrans" presStyleCnt="0"/>
      <dgm:spPr/>
    </dgm:pt>
    <dgm:pt modelId="{0E0A7F44-90BE-486F-82D7-2C849D85514E}" type="pres">
      <dgm:prSet presAssocID="{D8E48F8B-5588-4479-841C-92B63AF717C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82C7C0-E158-4753-B117-9745E71E8F4A}" type="pres">
      <dgm:prSet presAssocID="{BFE7B119-4338-451E-99EF-62C765FD3A44}" presName="sibTrans" presStyleCnt="0"/>
      <dgm:spPr/>
    </dgm:pt>
    <dgm:pt modelId="{4AC49D74-67D2-4BF7-B698-72607E37BAB6}" type="pres">
      <dgm:prSet presAssocID="{120CBCB0-1F92-4D8A-BA22-9B4B756D762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54904AE-0225-4DE8-BA75-A1B3AA1C5A70}" srcId="{DC3D9089-4CF0-4E91-BB6B-DE0AF733933D}" destId="{120CBCB0-1F92-4D8A-BA22-9B4B756D762D}" srcOrd="6" destOrd="0" parTransId="{A8433A35-7119-496E-AA53-21BAF0A2AD24}" sibTransId="{9B3F2F6D-8969-4C8B-B01E-719FFFC5F33A}"/>
    <dgm:cxn modelId="{8DA30B46-110E-4C20-9FAA-D8A9084CE344}" type="presOf" srcId="{120CBCB0-1F92-4D8A-BA22-9B4B756D762D}" destId="{4AC49D74-67D2-4BF7-B698-72607E37BAB6}" srcOrd="0" destOrd="0" presId="urn:microsoft.com/office/officeart/2005/8/layout/default#3"/>
    <dgm:cxn modelId="{87BFDD7A-4CB9-4D7C-B546-72AB0653726F}" srcId="{DC3D9089-4CF0-4E91-BB6B-DE0AF733933D}" destId="{9E5E8014-EF72-4D85-8B17-E435D9FB5D49}" srcOrd="1" destOrd="0" parTransId="{43373621-CC06-40A5-9640-0FBB6CAC1D96}" sibTransId="{C09D22F0-9176-4422-A988-07FE6E9AEB1D}"/>
    <dgm:cxn modelId="{94BEE34A-BE1F-4077-92EE-7411CBB24350}" srcId="{DC3D9089-4CF0-4E91-BB6B-DE0AF733933D}" destId="{177AFC55-5928-412D-B1D5-CD9F462DD926}" srcOrd="2" destOrd="0" parTransId="{421DE8C4-3984-4138-B804-1A25FF63FEAE}" sibTransId="{3F8B034D-98A8-4FA2-B980-3DC0A198A5B0}"/>
    <dgm:cxn modelId="{5B94CF06-1829-4D41-A44B-33F6A7305D13}" type="presOf" srcId="{DC3D9089-4CF0-4E91-BB6B-DE0AF733933D}" destId="{5A29B259-6DFD-4E20-B0AB-9A06D56ED2FF}" srcOrd="0" destOrd="0" presId="urn:microsoft.com/office/officeart/2005/8/layout/default#3"/>
    <dgm:cxn modelId="{A5B5F39A-4BC3-4CA6-B458-E323F175CDFA}" srcId="{DC3D9089-4CF0-4E91-BB6B-DE0AF733933D}" destId="{561C067B-1C7B-4562-95AE-53BF39A65C5E}" srcOrd="0" destOrd="0" parTransId="{FE84FCE2-E3E7-4A00-B888-57C7938093D1}" sibTransId="{83E33BE7-40AF-4B63-9A81-7F9D2213298F}"/>
    <dgm:cxn modelId="{C2374214-D2D3-4E4C-8E30-50D8AE124650}" type="presOf" srcId="{177AFC55-5928-412D-B1D5-CD9F462DD926}" destId="{9A68ED14-01E3-4B5F-9F65-B3C8CB60B5B5}" srcOrd="0" destOrd="0" presId="urn:microsoft.com/office/officeart/2005/8/layout/default#3"/>
    <dgm:cxn modelId="{04442167-37E5-4D8A-9346-4FA46E13D932}" type="presOf" srcId="{561C067B-1C7B-4562-95AE-53BF39A65C5E}" destId="{F06D3768-0103-4E89-B18B-F720EAA8BA74}" srcOrd="0" destOrd="0" presId="urn:microsoft.com/office/officeart/2005/8/layout/default#3"/>
    <dgm:cxn modelId="{55AD0DA9-68D2-49E9-972B-261C7B7B1A87}" srcId="{DC3D9089-4CF0-4E91-BB6B-DE0AF733933D}" destId="{B687A438-BFA6-4725-8CFB-A2BC2FD46D9D}" srcOrd="3" destOrd="0" parTransId="{CC9E69C3-E09C-412B-94A9-62B9AEDDCEC6}" sibTransId="{65A50B91-25C0-47E8-9452-2BE2C0D53B6B}"/>
    <dgm:cxn modelId="{EE1A0676-198A-471D-B946-6FD7A66743F3}" type="presOf" srcId="{B687A438-BFA6-4725-8CFB-A2BC2FD46D9D}" destId="{64008351-8157-45B0-8C2E-F4C387093747}" srcOrd="0" destOrd="0" presId="urn:microsoft.com/office/officeart/2005/8/layout/default#3"/>
    <dgm:cxn modelId="{2CD9A4E8-6B41-45C2-B1D2-5E11AC721580}" type="presOf" srcId="{D8E48F8B-5588-4479-841C-92B63AF717C4}" destId="{0E0A7F44-90BE-486F-82D7-2C849D85514E}" srcOrd="0" destOrd="0" presId="urn:microsoft.com/office/officeart/2005/8/layout/default#3"/>
    <dgm:cxn modelId="{F3741E47-1D1E-4173-B185-B4282FCBF5D6}" srcId="{DC3D9089-4CF0-4E91-BB6B-DE0AF733933D}" destId="{D8E48F8B-5588-4479-841C-92B63AF717C4}" srcOrd="5" destOrd="0" parTransId="{AB768997-1A22-4B43-BD06-43177AADF2C1}" sibTransId="{BFE7B119-4338-451E-99EF-62C765FD3A44}"/>
    <dgm:cxn modelId="{075A862B-AA63-4F14-BC4E-D94B1E6EBD0C}" srcId="{DC3D9089-4CF0-4E91-BB6B-DE0AF733933D}" destId="{84FDCEDE-474E-43DA-9FD8-C89F5B08FB5E}" srcOrd="4" destOrd="0" parTransId="{4ED4B47B-3807-4AEF-ABF3-D03628365D49}" sibTransId="{0BAEDE44-18E0-4CC4-AC8B-5E0740EC547C}"/>
    <dgm:cxn modelId="{FF667104-9FB7-4B75-AB36-B712B5068D73}" type="presOf" srcId="{9E5E8014-EF72-4D85-8B17-E435D9FB5D49}" destId="{9F2278DD-9AE4-4A1A-AC36-B910083188EC}" srcOrd="0" destOrd="0" presId="urn:microsoft.com/office/officeart/2005/8/layout/default#3"/>
    <dgm:cxn modelId="{CEF9CE48-16C8-4525-B4F9-CB2BE9B70AFC}" type="presOf" srcId="{84FDCEDE-474E-43DA-9FD8-C89F5B08FB5E}" destId="{001DA314-A56F-4C9A-AF45-946AD84F7DA4}" srcOrd="0" destOrd="0" presId="urn:microsoft.com/office/officeart/2005/8/layout/default#3"/>
    <dgm:cxn modelId="{C942771E-BE08-4267-AF62-4743FC29ECF7}" type="presParOf" srcId="{5A29B259-6DFD-4E20-B0AB-9A06D56ED2FF}" destId="{F06D3768-0103-4E89-B18B-F720EAA8BA74}" srcOrd="0" destOrd="0" presId="urn:microsoft.com/office/officeart/2005/8/layout/default#3"/>
    <dgm:cxn modelId="{920DF2EA-5D11-4EB7-A496-2A0D896F0EDF}" type="presParOf" srcId="{5A29B259-6DFD-4E20-B0AB-9A06D56ED2FF}" destId="{EC91CB79-A471-4566-9A7D-D0702BCC8514}" srcOrd="1" destOrd="0" presId="urn:microsoft.com/office/officeart/2005/8/layout/default#3"/>
    <dgm:cxn modelId="{217EF51B-14C4-49FF-A658-8E2D99F95647}" type="presParOf" srcId="{5A29B259-6DFD-4E20-B0AB-9A06D56ED2FF}" destId="{9F2278DD-9AE4-4A1A-AC36-B910083188EC}" srcOrd="2" destOrd="0" presId="urn:microsoft.com/office/officeart/2005/8/layout/default#3"/>
    <dgm:cxn modelId="{01B4A8AF-D652-4C24-9163-41559F200C7E}" type="presParOf" srcId="{5A29B259-6DFD-4E20-B0AB-9A06D56ED2FF}" destId="{5B9FB10A-1F86-42E0-B30A-5E1F29B13870}" srcOrd="3" destOrd="0" presId="urn:microsoft.com/office/officeart/2005/8/layout/default#3"/>
    <dgm:cxn modelId="{860E669F-DE3E-4492-A748-4B2D4789A590}" type="presParOf" srcId="{5A29B259-6DFD-4E20-B0AB-9A06D56ED2FF}" destId="{9A68ED14-01E3-4B5F-9F65-B3C8CB60B5B5}" srcOrd="4" destOrd="0" presId="urn:microsoft.com/office/officeart/2005/8/layout/default#3"/>
    <dgm:cxn modelId="{12AE3864-C2F8-4338-8172-E4CAE70FF610}" type="presParOf" srcId="{5A29B259-6DFD-4E20-B0AB-9A06D56ED2FF}" destId="{29AF6A82-871D-4358-93F7-7445E7DB1AFE}" srcOrd="5" destOrd="0" presId="urn:microsoft.com/office/officeart/2005/8/layout/default#3"/>
    <dgm:cxn modelId="{8AC3A2E6-0F96-428E-9A60-8E2F77E5CEEA}" type="presParOf" srcId="{5A29B259-6DFD-4E20-B0AB-9A06D56ED2FF}" destId="{64008351-8157-45B0-8C2E-F4C387093747}" srcOrd="6" destOrd="0" presId="urn:microsoft.com/office/officeart/2005/8/layout/default#3"/>
    <dgm:cxn modelId="{F1ED46CE-C47F-4E5C-A90C-207821434E07}" type="presParOf" srcId="{5A29B259-6DFD-4E20-B0AB-9A06D56ED2FF}" destId="{CA72BF04-5D3D-481C-8348-44D0BF75AC41}" srcOrd="7" destOrd="0" presId="urn:microsoft.com/office/officeart/2005/8/layout/default#3"/>
    <dgm:cxn modelId="{2E65B722-E1B8-46D9-91D0-23CDCAFB1F29}" type="presParOf" srcId="{5A29B259-6DFD-4E20-B0AB-9A06D56ED2FF}" destId="{001DA314-A56F-4C9A-AF45-946AD84F7DA4}" srcOrd="8" destOrd="0" presId="urn:microsoft.com/office/officeart/2005/8/layout/default#3"/>
    <dgm:cxn modelId="{95CFB78C-1986-4C9C-8220-F49AACEE1277}" type="presParOf" srcId="{5A29B259-6DFD-4E20-B0AB-9A06D56ED2FF}" destId="{BEFD24E0-EBA5-4BA8-9181-42156B0CF47A}" srcOrd="9" destOrd="0" presId="urn:microsoft.com/office/officeart/2005/8/layout/default#3"/>
    <dgm:cxn modelId="{888A8839-79C4-40AF-AA12-EA5D066E82A1}" type="presParOf" srcId="{5A29B259-6DFD-4E20-B0AB-9A06D56ED2FF}" destId="{0E0A7F44-90BE-486F-82D7-2C849D85514E}" srcOrd="10" destOrd="0" presId="urn:microsoft.com/office/officeart/2005/8/layout/default#3"/>
    <dgm:cxn modelId="{E17BEF50-02C9-45F8-AB47-5AA993F0B0B3}" type="presParOf" srcId="{5A29B259-6DFD-4E20-B0AB-9A06D56ED2FF}" destId="{F382C7C0-E158-4753-B117-9745E71E8F4A}" srcOrd="11" destOrd="0" presId="urn:microsoft.com/office/officeart/2005/8/layout/default#3"/>
    <dgm:cxn modelId="{091B3A15-BCB1-48F5-B5DD-D8E8DDEC269D}" type="presParOf" srcId="{5A29B259-6DFD-4E20-B0AB-9A06D56ED2FF}" destId="{4AC49D74-67D2-4BF7-B698-72607E37BAB6}" srcOrd="12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CEBF545-9BA9-4098-AB18-8F605375207E}" type="doc">
      <dgm:prSet loTypeId="urn:microsoft.com/office/officeart/2005/8/layout/vList2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el-GR"/>
        </a:p>
      </dgm:t>
    </dgm:pt>
    <dgm:pt modelId="{2F61D30E-8967-4DB8-BD1E-B50F1E3723BC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εισαγωγικά και υποδομής</a:t>
          </a:r>
          <a:endParaRPr lang="el-GR" sz="2800">
            <a:solidFill>
              <a:srgbClr val="002060"/>
            </a:solidFill>
          </a:endParaRPr>
        </a:p>
      </dgm:t>
    </dgm:pt>
    <dgm:pt modelId="{83690CC6-5045-465F-806E-A7EC2BCAD71D}" type="parTrans" cxnId="{7D7FC6DD-6845-4E9E-B298-6B5A2852D3A5}">
      <dgm:prSet/>
      <dgm:spPr/>
      <dgm:t>
        <a:bodyPr/>
        <a:lstStyle/>
        <a:p>
          <a:endParaRPr lang="el-GR"/>
        </a:p>
      </dgm:t>
    </dgm:pt>
    <dgm:pt modelId="{75824C76-286D-476E-8846-C3D177A89CDD}" type="sibTrans" cxnId="{7D7FC6DD-6845-4E9E-B298-6B5A2852D3A5}">
      <dgm:prSet/>
      <dgm:spPr/>
      <dgm:t>
        <a:bodyPr/>
        <a:lstStyle/>
        <a:p>
          <a:endParaRPr lang="el-GR"/>
        </a:p>
      </dgm:t>
    </dgm:pt>
    <dgm:pt modelId="{6DB237F3-0C7E-4F7A-B6D0-F17F920A6703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Πατρολογία και Ιστορία με χρονική ακολουθία</a:t>
          </a:r>
          <a:endParaRPr lang="el-GR" sz="2800">
            <a:solidFill>
              <a:srgbClr val="002060"/>
            </a:solidFill>
          </a:endParaRPr>
        </a:p>
      </dgm:t>
    </dgm:pt>
    <dgm:pt modelId="{48CF4636-C3F8-4DA5-990D-92368C73A484}" type="parTrans" cxnId="{191423B3-6FBE-46C6-846F-D9442B5C2E26}">
      <dgm:prSet/>
      <dgm:spPr/>
      <dgm:t>
        <a:bodyPr/>
        <a:lstStyle/>
        <a:p>
          <a:endParaRPr lang="el-GR"/>
        </a:p>
      </dgm:t>
    </dgm:pt>
    <dgm:pt modelId="{38AB2E62-432C-43F3-A202-32F8CA23502C}" type="sibTrans" cxnId="{191423B3-6FBE-46C6-846F-D9442B5C2E26}">
      <dgm:prSet/>
      <dgm:spPr/>
      <dgm:t>
        <a:bodyPr/>
        <a:lstStyle/>
        <a:p>
          <a:endParaRPr lang="el-GR"/>
        </a:p>
      </dgm:t>
    </dgm:pt>
    <dgm:pt modelId="{E06A8C2C-1F60-4282-B6C0-FD9706727D21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πολιτισμού (Θρησκειολογία, Βυζαντινός Πολιτισμός) και Αρχαιολογίας</a:t>
          </a:r>
          <a:endParaRPr lang="el-GR" sz="2800">
            <a:solidFill>
              <a:srgbClr val="002060"/>
            </a:solidFill>
          </a:endParaRPr>
        </a:p>
      </dgm:t>
    </dgm:pt>
    <dgm:pt modelId="{3D6E3C86-5E33-4DC7-AE5E-4E3023DAC239}" type="parTrans" cxnId="{9521DACF-D458-402F-AFEA-4DA1A297C23C}">
      <dgm:prSet/>
      <dgm:spPr/>
      <dgm:t>
        <a:bodyPr/>
        <a:lstStyle/>
        <a:p>
          <a:endParaRPr lang="el-GR"/>
        </a:p>
      </dgm:t>
    </dgm:pt>
    <dgm:pt modelId="{82E32E13-E592-4797-82F5-13093AEC9BF1}" type="sibTrans" cxnId="{9521DACF-D458-402F-AFEA-4DA1A297C23C}">
      <dgm:prSet/>
      <dgm:spPr/>
      <dgm:t>
        <a:bodyPr/>
        <a:lstStyle/>
        <a:p>
          <a:endParaRPr lang="el-GR"/>
        </a:p>
      </dgm:t>
    </dgm:pt>
    <dgm:pt modelId="{592DFD22-80C3-47BC-BE75-42173ABECDE2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Ερμηνείας</a:t>
          </a:r>
          <a:endParaRPr lang="el-GR" sz="2800">
            <a:solidFill>
              <a:srgbClr val="002060"/>
            </a:solidFill>
          </a:endParaRPr>
        </a:p>
      </dgm:t>
    </dgm:pt>
    <dgm:pt modelId="{69F1693B-37A3-4432-97DF-7AAE1C597D50}" type="parTrans" cxnId="{57DECFCC-A74B-4FB1-B430-E72CF65A943C}">
      <dgm:prSet/>
      <dgm:spPr/>
      <dgm:t>
        <a:bodyPr/>
        <a:lstStyle/>
        <a:p>
          <a:endParaRPr lang="el-GR"/>
        </a:p>
      </dgm:t>
    </dgm:pt>
    <dgm:pt modelId="{D3284AD9-DB08-415F-BD05-3033D5FA79A3}" type="sibTrans" cxnId="{57DECFCC-A74B-4FB1-B430-E72CF65A943C}">
      <dgm:prSet/>
      <dgm:spPr/>
      <dgm:t>
        <a:bodyPr/>
        <a:lstStyle/>
        <a:p>
          <a:endParaRPr lang="el-GR"/>
        </a:p>
      </dgm:t>
    </dgm:pt>
    <dgm:pt modelId="{50900068-108D-4C38-815B-ACECE0FBF78F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Ερμηνευτικής και Θεολογίας</a:t>
          </a:r>
          <a:endParaRPr lang="el-GR" sz="2800">
            <a:solidFill>
              <a:srgbClr val="002060"/>
            </a:solidFill>
          </a:endParaRPr>
        </a:p>
      </dgm:t>
    </dgm:pt>
    <dgm:pt modelId="{36A1D11E-AEB5-4DC9-9D4F-A9F8FC808264}" type="parTrans" cxnId="{AA4414A1-A478-421D-8B3B-DCEFC894B5C3}">
      <dgm:prSet/>
      <dgm:spPr/>
      <dgm:t>
        <a:bodyPr/>
        <a:lstStyle/>
        <a:p>
          <a:endParaRPr lang="el-GR"/>
        </a:p>
      </dgm:t>
    </dgm:pt>
    <dgm:pt modelId="{41AE5418-6112-4C6D-A73D-7333990EC406}" type="sibTrans" cxnId="{AA4414A1-A478-421D-8B3B-DCEFC894B5C3}">
      <dgm:prSet/>
      <dgm:spPr/>
      <dgm:t>
        <a:bodyPr/>
        <a:lstStyle/>
        <a:p>
          <a:endParaRPr lang="el-GR"/>
        </a:p>
      </dgm:t>
    </dgm:pt>
    <dgm:pt modelId="{27B4C700-B318-4B5D-BF04-68A0B722F24F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λειτουργικών σπουδών και Κανονικού Δικαίου</a:t>
          </a:r>
          <a:endParaRPr lang="el-GR" sz="2800">
            <a:solidFill>
              <a:srgbClr val="002060"/>
            </a:solidFill>
          </a:endParaRPr>
        </a:p>
      </dgm:t>
    </dgm:pt>
    <dgm:pt modelId="{A62FA1A5-BE95-43D4-AD3E-0F3EC47DBF22}" type="parTrans" cxnId="{89CDAE83-2C5A-41F7-98AA-9C71BA177CA9}">
      <dgm:prSet/>
      <dgm:spPr/>
      <dgm:t>
        <a:bodyPr/>
        <a:lstStyle/>
        <a:p>
          <a:endParaRPr lang="el-GR"/>
        </a:p>
      </dgm:t>
    </dgm:pt>
    <dgm:pt modelId="{AF20BFB5-E52C-4B4A-9479-A3512F40FA94}" type="sibTrans" cxnId="{89CDAE83-2C5A-41F7-98AA-9C71BA177CA9}">
      <dgm:prSet/>
      <dgm:spPr/>
      <dgm:t>
        <a:bodyPr/>
        <a:lstStyle/>
        <a:p>
          <a:endParaRPr lang="el-GR"/>
        </a:p>
      </dgm:t>
    </dgm:pt>
    <dgm:pt modelId="{CA299D48-0B1F-4840-A4B5-2D590444D994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Δογματικής και, παράλληλα,</a:t>
          </a:r>
          <a:endParaRPr lang="el-GR" sz="2800">
            <a:solidFill>
              <a:srgbClr val="002060"/>
            </a:solidFill>
          </a:endParaRPr>
        </a:p>
      </dgm:t>
    </dgm:pt>
    <dgm:pt modelId="{42BAC007-94F8-4FBB-8BC2-87D60AAA379A}" type="parTrans" cxnId="{9D903384-21CD-4C60-85BA-55F722A99734}">
      <dgm:prSet/>
      <dgm:spPr/>
      <dgm:t>
        <a:bodyPr/>
        <a:lstStyle/>
        <a:p>
          <a:endParaRPr lang="el-GR"/>
        </a:p>
      </dgm:t>
    </dgm:pt>
    <dgm:pt modelId="{4F4F1913-30C2-49A3-AAB0-B8BC3F78E9D5}" type="sibTrans" cxnId="{9D903384-21CD-4C60-85BA-55F722A99734}">
      <dgm:prSet/>
      <dgm:spPr/>
      <dgm:t>
        <a:bodyPr/>
        <a:lstStyle/>
        <a:p>
          <a:endParaRPr lang="el-GR"/>
        </a:p>
      </dgm:t>
    </dgm:pt>
    <dgm:pt modelId="{56F8DA8F-F203-43E2-9046-98DE675F15B4}">
      <dgm:prSet custT="1"/>
      <dgm:spPr/>
      <dgm:t>
        <a:bodyPr/>
        <a:lstStyle/>
        <a:p>
          <a:pPr rtl="0"/>
          <a:r>
            <a:rPr lang="el-GR" sz="2800" smtClean="0">
              <a:solidFill>
                <a:srgbClr val="002060"/>
              </a:solidFill>
            </a:rPr>
            <a:t>μαθήματα Κοινωνιολογίας, Ηθικής και Ποιμαντικής</a:t>
          </a:r>
          <a:endParaRPr lang="el-GR" sz="2800">
            <a:solidFill>
              <a:srgbClr val="002060"/>
            </a:solidFill>
          </a:endParaRPr>
        </a:p>
      </dgm:t>
    </dgm:pt>
    <dgm:pt modelId="{000707A1-122C-4E65-8702-84CF1066DCC4}" type="parTrans" cxnId="{3CDC0EB7-7F5A-4402-AAFE-5C47E5ACEFFA}">
      <dgm:prSet/>
      <dgm:spPr/>
      <dgm:t>
        <a:bodyPr/>
        <a:lstStyle/>
        <a:p>
          <a:endParaRPr lang="el-GR"/>
        </a:p>
      </dgm:t>
    </dgm:pt>
    <dgm:pt modelId="{580CBD46-F247-4308-9632-4ED10A28F9D4}" type="sibTrans" cxnId="{3CDC0EB7-7F5A-4402-AAFE-5C47E5ACEFFA}">
      <dgm:prSet/>
      <dgm:spPr/>
      <dgm:t>
        <a:bodyPr/>
        <a:lstStyle/>
        <a:p>
          <a:endParaRPr lang="el-GR"/>
        </a:p>
      </dgm:t>
    </dgm:pt>
    <dgm:pt modelId="{CE7EAF61-BE8D-42F2-B669-EB3E9FB56772}" type="pres">
      <dgm:prSet presAssocID="{0CEBF545-9BA9-4098-AB18-8F60537520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65B95B0-F130-4718-B491-53C9C55A60F6}" type="pres">
      <dgm:prSet presAssocID="{2F61D30E-8967-4DB8-BD1E-B50F1E3723BC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B914A9-7C92-4165-BA71-25ABDD8D759A}" type="pres">
      <dgm:prSet presAssocID="{75824C76-286D-476E-8846-C3D177A89CDD}" presName="spacer" presStyleCnt="0"/>
      <dgm:spPr/>
    </dgm:pt>
    <dgm:pt modelId="{C0328852-A532-41DA-9032-6CBB2FC2326E}" type="pres">
      <dgm:prSet presAssocID="{6DB237F3-0C7E-4F7A-B6D0-F17F920A670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07E938-D24F-47BB-8379-FA0E32DD3B95}" type="pres">
      <dgm:prSet presAssocID="{38AB2E62-432C-43F3-A202-32F8CA23502C}" presName="spacer" presStyleCnt="0"/>
      <dgm:spPr/>
    </dgm:pt>
    <dgm:pt modelId="{9BDDA245-2B43-45CA-BFDB-717689E66A7F}" type="pres">
      <dgm:prSet presAssocID="{E06A8C2C-1F60-4282-B6C0-FD9706727D2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93664B-CE4F-4D50-8BC0-263ABCB38218}" type="pres">
      <dgm:prSet presAssocID="{82E32E13-E592-4797-82F5-13093AEC9BF1}" presName="spacer" presStyleCnt="0"/>
      <dgm:spPr/>
    </dgm:pt>
    <dgm:pt modelId="{06EE884A-C52E-4203-B77F-874918C06136}" type="pres">
      <dgm:prSet presAssocID="{592DFD22-80C3-47BC-BE75-42173ABECDE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2355AB-9154-44A4-8570-22A49BF9F117}" type="pres">
      <dgm:prSet presAssocID="{D3284AD9-DB08-415F-BD05-3033D5FA79A3}" presName="spacer" presStyleCnt="0"/>
      <dgm:spPr/>
    </dgm:pt>
    <dgm:pt modelId="{F2521F78-312A-4836-964A-D0F9B3F42AA3}" type="pres">
      <dgm:prSet presAssocID="{50900068-108D-4C38-815B-ACECE0FBF78F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872CC9-0689-4471-A375-9BF5D4BBC7A1}" type="pres">
      <dgm:prSet presAssocID="{41AE5418-6112-4C6D-A73D-7333990EC406}" presName="spacer" presStyleCnt="0"/>
      <dgm:spPr/>
    </dgm:pt>
    <dgm:pt modelId="{18D62A78-50B1-423A-9E34-5DED696C6F25}" type="pres">
      <dgm:prSet presAssocID="{27B4C700-B318-4B5D-BF04-68A0B722F24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073935-8DAB-4F21-8382-23860E889F4A}" type="pres">
      <dgm:prSet presAssocID="{AF20BFB5-E52C-4B4A-9479-A3512F40FA94}" presName="spacer" presStyleCnt="0"/>
      <dgm:spPr/>
    </dgm:pt>
    <dgm:pt modelId="{E3F17B73-2D55-490D-A356-6B52682B5379}" type="pres">
      <dgm:prSet presAssocID="{CA299D48-0B1F-4840-A4B5-2D590444D99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6CC180-95D5-49BE-993E-06698264F7C6}" type="pres">
      <dgm:prSet presAssocID="{4F4F1913-30C2-49A3-AAB0-B8BC3F78E9D5}" presName="spacer" presStyleCnt="0"/>
      <dgm:spPr/>
    </dgm:pt>
    <dgm:pt modelId="{73F43D64-B33C-4603-8A43-B6F631D185C6}" type="pres">
      <dgm:prSet presAssocID="{56F8DA8F-F203-43E2-9046-98DE675F15B4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521DACF-D458-402F-AFEA-4DA1A297C23C}" srcId="{0CEBF545-9BA9-4098-AB18-8F605375207E}" destId="{E06A8C2C-1F60-4282-B6C0-FD9706727D21}" srcOrd="2" destOrd="0" parTransId="{3D6E3C86-5E33-4DC7-AE5E-4E3023DAC239}" sibTransId="{82E32E13-E592-4797-82F5-13093AEC9BF1}"/>
    <dgm:cxn modelId="{8DAA17EF-83B5-475A-9BD0-470CD770862A}" type="presOf" srcId="{6DB237F3-0C7E-4F7A-B6D0-F17F920A6703}" destId="{C0328852-A532-41DA-9032-6CBB2FC2326E}" srcOrd="0" destOrd="0" presId="urn:microsoft.com/office/officeart/2005/8/layout/vList2"/>
    <dgm:cxn modelId="{AB6F4853-9E44-4FDC-8476-AC6B9E249300}" type="presOf" srcId="{592DFD22-80C3-47BC-BE75-42173ABECDE2}" destId="{06EE884A-C52E-4203-B77F-874918C06136}" srcOrd="0" destOrd="0" presId="urn:microsoft.com/office/officeart/2005/8/layout/vList2"/>
    <dgm:cxn modelId="{8122DDBB-79EF-45BD-8351-FC43404664D2}" type="presOf" srcId="{56F8DA8F-F203-43E2-9046-98DE675F15B4}" destId="{73F43D64-B33C-4603-8A43-B6F631D185C6}" srcOrd="0" destOrd="0" presId="urn:microsoft.com/office/officeart/2005/8/layout/vList2"/>
    <dgm:cxn modelId="{8D3A02E1-6AF7-4AFE-AF16-2083B83BA195}" type="presOf" srcId="{0CEBF545-9BA9-4098-AB18-8F605375207E}" destId="{CE7EAF61-BE8D-42F2-B669-EB3E9FB56772}" srcOrd="0" destOrd="0" presId="urn:microsoft.com/office/officeart/2005/8/layout/vList2"/>
    <dgm:cxn modelId="{45B708ED-41A7-4C61-965D-4B275759332B}" type="presOf" srcId="{E06A8C2C-1F60-4282-B6C0-FD9706727D21}" destId="{9BDDA245-2B43-45CA-BFDB-717689E66A7F}" srcOrd="0" destOrd="0" presId="urn:microsoft.com/office/officeart/2005/8/layout/vList2"/>
    <dgm:cxn modelId="{7D7FC6DD-6845-4E9E-B298-6B5A2852D3A5}" srcId="{0CEBF545-9BA9-4098-AB18-8F605375207E}" destId="{2F61D30E-8967-4DB8-BD1E-B50F1E3723BC}" srcOrd="0" destOrd="0" parTransId="{83690CC6-5045-465F-806E-A7EC2BCAD71D}" sibTransId="{75824C76-286D-476E-8846-C3D177A89CDD}"/>
    <dgm:cxn modelId="{AA4414A1-A478-421D-8B3B-DCEFC894B5C3}" srcId="{0CEBF545-9BA9-4098-AB18-8F605375207E}" destId="{50900068-108D-4C38-815B-ACECE0FBF78F}" srcOrd="4" destOrd="0" parTransId="{36A1D11E-AEB5-4DC9-9D4F-A9F8FC808264}" sibTransId="{41AE5418-6112-4C6D-A73D-7333990EC406}"/>
    <dgm:cxn modelId="{89CDAE83-2C5A-41F7-98AA-9C71BA177CA9}" srcId="{0CEBF545-9BA9-4098-AB18-8F605375207E}" destId="{27B4C700-B318-4B5D-BF04-68A0B722F24F}" srcOrd="5" destOrd="0" parTransId="{A62FA1A5-BE95-43D4-AD3E-0F3EC47DBF22}" sibTransId="{AF20BFB5-E52C-4B4A-9479-A3512F40FA94}"/>
    <dgm:cxn modelId="{57DECFCC-A74B-4FB1-B430-E72CF65A943C}" srcId="{0CEBF545-9BA9-4098-AB18-8F605375207E}" destId="{592DFD22-80C3-47BC-BE75-42173ABECDE2}" srcOrd="3" destOrd="0" parTransId="{69F1693B-37A3-4432-97DF-7AAE1C597D50}" sibTransId="{D3284AD9-DB08-415F-BD05-3033D5FA79A3}"/>
    <dgm:cxn modelId="{F5CAD664-92DE-42DD-9B5B-D5D54E7CAF24}" type="presOf" srcId="{CA299D48-0B1F-4840-A4B5-2D590444D994}" destId="{E3F17B73-2D55-490D-A356-6B52682B5379}" srcOrd="0" destOrd="0" presId="urn:microsoft.com/office/officeart/2005/8/layout/vList2"/>
    <dgm:cxn modelId="{5D29873D-75E3-4416-B53B-D112A1DAC7F5}" type="presOf" srcId="{2F61D30E-8967-4DB8-BD1E-B50F1E3723BC}" destId="{465B95B0-F130-4718-B491-53C9C55A60F6}" srcOrd="0" destOrd="0" presId="urn:microsoft.com/office/officeart/2005/8/layout/vList2"/>
    <dgm:cxn modelId="{191423B3-6FBE-46C6-846F-D9442B5C2E26}" srcId="{0CEBF545-9BA9-4098-AB18-8F605375207E}" destId="{6DB237F3-0C7E-4F7A-B6D0-F17F920A6703}" srcOrd="1" destOrd="0" parTransId="{48CF4636-C3F8-4DA5-990D-92368C73A484}" sibTransId="{38AB2E62-432C-43F3-A202-32F8CA23502C}"/>
    <dgm:cxn modelId="{9D903384-21CD-4C60-85BA-55F722A99734}" srcId="{0CEBF545-9BA9-4098-AB18-8F605375207E}" destId="{CA299D48-0B1F-4840-A4B5-2D590444D994}" srcOrd="6" destOrd="0" parTransId="{42BAC007-94F8-4FBB-8BC2-87D60AAA379A}" sibTransId="{4F4F1913-30C2-49A3-AAB0-B8BC3F78E9D5}"/>
    <dgm:cxn modelId="{C7705EFC-8698-4C48-ADF4-BF2368EE5EF5}" type="presOf" srcId="{27B4C700-B318-4B5D-BF04-68A0B722F24F}" destId="{18D62A78-50B1-423A-9E34-5DED696C6F25}" srcOrd="0" destOrd="0" presId="urn:microsoft.com/office/officeart/2005/8/layout/vList2"/>
    <dgm:cxn modelId="{CDC8FE35-F936-4115-BB23-220BF64B5240}" type="presOf" srcId="{50900068-108D-4C38-815B-ACECE0FBF78F}" destId="{F2521F78-312A-4836-964A-D0F9B3F42AA3}" srcOrd="0" destOrd="0" presId="urn:microsoft.com/office/officeart/2005/8/layout/vList2"/>
    <dgm:cxn modelId="{3CDC0EB7-7F5A-4402-AAFE-5C47E5ACEFFA}" srcId="{0CEBF545-9BA9-4098-AB18-8F605375207E}" destId="{56F8DA8F-F203-43E2-9046-98DE675F15B4}" srcOrd="7" destOrd="0" parTransId="{000707A1-122C-4E65-8702-84CF1066DCC4}" sibTransId="{580CBD46-F247-4308-9632-4ED10A28F9D4}"/>
    <dgm:cxn modelId="{3D39BA54-B787-45AE-A797-26B5E3C21365}" type="presParOf" srcId="{CE7EAF61-BE8D-42F2-B669-EB3E9FB56772}" destId="{465B95B0-F130-4718-B491-53C9C55A60F6}" srcOrd="0" destOrd="0" presId="urn:microsoft.com/office/officeart/2005/8/layout/vList2"/>
    <dgm:cxn modelId="{CDF33811-5B88-485D-9F2A-2004070E4B20}" type="presParOf" srcId="{CE7EAF61-BE8D-42F2-B669-EB3E9FB56772}" destId="{2EB914A9-7C92-4165-BA71-25ABDD8D759A}" srcOrd="1" destOrd="0" presId="urn:microsoft.com/office/officeart/2005/8/layout/vList2"/>
    <dgm:cxn modelId="{C4711B26-63E5-4619-B8B0-14E83AFBB644}" type="presParOf" srcId="{CE7EAF61-BE8D-42F2-B669-EB3E9FB56772}" destId="{C0328852-A532-41DA-9032-6CBB2FC2326E}" srcOrd="2" destOrd="0" presId="urn:microsoft.com/office/officeart/2005/8/layout/vList2"/>
    <dgm:cxn modelId="{88BB2DB7-EFE0-420A-869D-B5D1A40E7E30}" type="presParOf" srcId="{CE7EAF61-BE8D-42F2-B669-EB3E9FB56772}" destId="{0B07E938-D24F-47BB-8379-FA0E32DD3B95}" srcOrd="3" destOrd="0" presId="urn:microsoft.com/office/officeart/2005/8/layout/vList2"/>
    <dgm:cxn modelId="{25EAA8A2-B948-4354-9152-E0CF5ED8E694}" type="presParOf" srcId="{CE7EAF61-BE8D-42F2-B669-EB3E9FB56772}" destId="{9BDDA245-2B43-45CA-BFDB-717689E66A7F}" srcOrd="4" destOrd="0" presId="urn:microsoft.com/office/officeart/2005/8/layout/vList2"/>
    <dgm:cxn modelId="{0F29B707-E3C5-4F47-9748-A78F6660CDFA}" type="presParOf" srcId="{CE7EAF61-BE8D-42F2-B669-EB3E9FB56772}" destId="{7593664B-CE4F-4D50-8BC0-263ABCB38218}" srcOrd="5" destOrd="0" presId="urn:microsoft.com/office/officeart/2005/8/layout/vList2"/>
    <dgm:cxn modelId="{88D89112-F0CF-4443-A121-DAD242D3BA63}" type="presParOf" srcId="{CE7EAF61-BE8D-42F2-B669-EB3E9FB56772}" destId="{06EE884A-C52E-4203-B77F-874918C06136}" srcOrd="6" destOrd="0" presId="urn:microsoft.com/office/officeart/2005/8/layout/vList2"/>
    <dgm:cxn modelId="{157D73F3-A6FF-4D27-BA6B-6DDE9731FE67}" type="presParOf" srcId="{CE7EAF61-BE8D-42F2-B669-EB3E9FB56772}" destId="{E22355AB-9154-44A4-8570-22A49BF9F117}" srcOrd="7" destOrd="0" presId="urn:microsoft.com/office/officeart/2005/8/layout/vList2"/>
    <dgm:cxn modelId="{F7BF2C0E-AB54-4B92-B031-A223975F44B8}" type="presParOf" srcId="{CE7EAF61-BE8D-42F2-B669-EB3E9FB56772}" destId="{F2521F78-312A-4836-964A-D0F9B3F42AA3}" srcOrd="8" destOrd="0" presId="urn:microsoft.com/office/officeart/2005/8/layout/vList2"/>
    <dgm:cxn modelId="{8BB97762-8427-409D-A58F-5CEFB794DF28}" type="presParOf" srcId="{CE7EAF61-BE8D-42F2-B669-EB3E9FB56772}" destId="{21872CC9-0689-4471-A375-9BF5D4BBC7A1}" srcOrd="9" destOrd="0" presId="urn:microsoft.com/office/officeart/2005/8/layout/vList2"/>
    <dgm:cxn modelId="{0610EC0C-6621-4CC3-ACF5-1BC4912C27CB}" type="presParOf" srcId="{CE7EAF61-BE8D-42F2-B669-EB3E9FB56772}" destId="{18D62A78-50B1-423A-9E34-5DED696C6F25}" srcOrd="10" destOrd="0" presId="urn:microsoft.com/office/officeart/2005/8/layout/vList2"/>
    <dgm:cxn modelId="{CFD210F3-28DB-4BAC-B9FB-CD8BC283E72F}" type="presParOf" srcId="{CE7EAF61-BE8D-42F2-B669-EB3E9FB56772}" destId="{D3073935-8DAB-4F21-8382-23860E889F4A}" srcOrd="11" destOrd="0" presId="urn:microsoft.com/office/officeart/2005/8/layout/vList2"/>
    <dgm:cxn modelId="{EC4BB735-1CBB-46FF-9CC7-6D59C91EBF9C}" type="presParOf" srcId="{CE7EAF61-BE8D-42F2-B669-EB3E9FB56772}" destId="{E3F17B73-2D55-490D-A356-6B52682B5379}" srcOrd="12" destOrd="0" presId="urn:microsoft.com/office/officeart/2005/8/layout/vList2"/>
    <dgm:cxn modelId="{0502DD88-9181-48CF-806C-85B7286F79DE}" type="presParOf" srcId="{CE7EAF61-BE8D-42F2-B669-EB3E9FB56772}" destId="{916CC180-95D5-49BE-993E-06698264F7C6}" srcOrd="13" destOrd="0" presId="urn:microsoft.com/office/officeart/2005/8/layout/vList2"/>
    <dgm:cxn modelId="{36B0916A-0DDF-47E7-9950-2A8E81EBFF08}" type="presParOf" srcId="{CE7EAF61-BE8D-42F2-B669-EB3E9FB56772}" destId="{73F43D64-B33C-4603-8A43-B6F631D185C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AE889B3-1B12-4D48-8DE6-E24B46FD11DA}" type="doc">
      <dgm:prSet loTypeId="urn:microsoft.com/office/officeart/2005/8/layout/hList3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l-GR"/>
        </a:p>
      </dgm:t>
    </dgm:pt>
    <dgm:pt modelId="{E5D2F363-BB39-44FA-92C1-B54F555757E9}">
      <dgm:prSet phldrT="[Κείμενο]"/>
      <dgm:spPr/>
      <dgm:t>
        <a:bodyPr/>
        <a:lstStyle/>
        <a:p>
          <a:r>
            <a:rPr lang="el-GR" b="1" smtClean="0"/>
            <a:t>Παράλληλα προγράμματα απόκτησης δεξιοτήτων</a:t>
          </a:r>
          <a:endParaRPr lang="el-GR" b="1"/>
        </a:p>
      </dgm:t>
    </dgm:pt>
    <dgm:pt modelId="{12E24C6A-B344-4D87-92D4-92AEB6B9390A}" type="parTrans" cxnId="{90B68BA5-B4D3-4595-960A-9262634FE6EB}">
      <dgm:prSet/>
      <dgm:spPr/>
      <dgm:t>
        <a:bodyPr/>
        <a:lstStyle/>
        <a:p>
          <a:endParaRPr lang="el-GR"/>
        </a:p>
      </dgm:t>
    </dgm:pt>
    <dgm:pt modelId="{581EC6F8-31D4-445C-902D-3DB51BA4F8E0}" type="sibTrans" cxnId="{90B68BA5-B4D3-4595-960A-9262634FE6EB}">
      <dgm:prSet/>
      <dgm:spPr/>
      <dgm:t>
        <a:bodyPr/>
        <a:lstStyle/>
        <a:p>
          <a:endParaRPr lang="el-GR"/>
        </a:p>
      </dgm:t>
    </dgm:pt>
    <dgm:pt modelId="{F9240659-AEE3-4C36-8DDD-663979405C40}">
      <dgm:prSet phldrT="[Κείμενο]" custT="1"/>
      <dgm:spPr/>
      <dgm:t>
        <a:bodyPr/>
        <a:lstStyle/>
        <a:p>
          <a:r>
            <a:rPr lang="el-GR" sz="2400" smtClean="0"/>
            <a:t>Ψαλτική Τέχνη</a:t>
          </a:r>
          <a:endParaRPr lang="el-GR" sz="2400"/>
        </a:p>
      </dgm:t>
    </dgm:pt>
    <dgm:pt modelId="{B9FC7271-90CC-4330-AFD3-676FD133673E}" type="parTrans" cxnId="{FE772B0B-779A-43C7-A45C-9F9DC19358AE}">
      <dgm:prSet/>
      <dgm:spPr/>
      <dgm:t>
        <a:bodyPr/>
        <a:lstStyle/>
        <a:p>
          <a:endParaRPr lang="el-GR"/>
        </a:p>
      </dgm:t>
    </dgm:pt>
    <dgm:pt modelId="{F9CB4323-4C65-481C-B357-D80B9E06EBAE}" type="sibTrans" cxnId="{FE772B0B-779A-43C7-A45C-9F9DC19358AE}">
      <dgm:prSet/>
      <dgm:spPr/>
      <dgm:t>
        <a:bodyPr/>
        <a:lstStyle/>
        <a:p>
          <a:endParaRPr lang="el-GR"/>
        </a:p>
      </dgm:t>
    </dgm:pt>
    <dgm:pt modelId="{A6652A05-6C6D-42BD-BDF4-AA0DFA1D579D}">
      <dgm:prSet phldrT="[Κείμενο]" custT="1"/>
      <dgm:spPr/>
      <dgm:t>
        <a:bodyPr/>
        <a:lstStyle/>
        <a:p>
          <a:endParaRPr lang="el-GR" sz="2400"/>
        </a:p>
      </dgm:t>
    </dgm:pt>
    <dgm:pt modelId="{D29154EC-1611-4F43-B7BD-420AAF8FB89A}" type="parTrans" cxnId="{13A2992B-EDC1-4333-829D-DE024D12EF59}">
      <dgm:prSet/>
      <dgm:spPr/>
      <dgm:t>
        <a:bodyPr/>
        <a:lstStyle/>
        <a:p>
          <a:endParaRPr lang="el-GR"/>
        </a:p>
      </dgm:t>
    </dgm:pt>
    <dgm:pt modelId="{BD5E9DB4-5908-4C7F-8139-9D1D1DE56B98}" type="sibTrans" cxnId="{13A2992B-EDC1-4333-829D-DE024D12EF59}">
      <dgm:prSet/>
      <dgm:spPr/>
      <dgm:t>
        <a:bodyPr/>
        <a:lstStyle/>
        <a:p>
          <a:endParaRPr lang="el-GR"/>
        </a:p>
      </dgm:t>
    </dgm:pt>
    <dgm:pt modelId="{606E1AC4-60E1-4A0D-AD90-6EE39A25AF7E}">
      <dgm:prSet phldrT="[Κείμενο]" custT="1"/>
      <dgm:spPr/>
      <dgm:t>
        <a:bodyPr/>
        <a:lstStyle/>
        <a:p>
          <a:endParaRPr lang="el-GR" sz="2400"/>
        </a:p>
      </dgm:t>
    </dgm:pt>
    <dgm:pt modelId="{25657A9F-BEA7-4A8D-A1CB-7691491E703D}" type="parTrans" cxnId="{E82F2B85-D51A-4FD4-8953-17B31EF963EC}">
      <dgm:prSet/>
      <dgm:spPr/>
      <dgm:t>
        <a:bodyPr/>
        <a:lstStyle/>
        <a:p>
          <a:endParaRPr lang="el-GR"/>
        </a:p>
      </dgm:t>
    </dgm:pt>
    <dgm:pt modelId="{B670BBE4-592B-4C6E-BA8B-5449866076D5}" type="sibTrans" cxnId="{E82F2B85-D51A-4FD4-8953-17B31EF963EC}">
      <dgm:prSet/>
      <dgm:spPr/>
      <dgm:t>
        <a:bodyPr/>
        <a:lstStyle/>
        <a:p>
          <a:endParaRPr lang="el-GR"/>
        </a:p>
      </dgm:t>
    </dgm:pt>
    <dgm:pt modelId="{C249ED9C-0988-4374-B211-BF729444D422}">
      <dgm:prSet phldrT="[Κείμενο]" custT="1"/>
      <dgm:spPr/>
      <dgm:t>
        <a:bodyPr/>
        <a:lstStyle/>
        <a:p>
          <a:r>
            <a:rPr lang="el-GR" sz="2400" smtClean="0"/>
            <a:t>Αγιογρα-φία</a:t>
          </a:r>
          <a:endParaRPr lang="el-GR" sz="2400"/>
        </a:p>
      </dgm:t>
    </dgm:pt>
    <dgm:pt modelId="{4D1E0A8B-8D1B-42F4-A7FB-B5FB3D67DD5B}" type="parTrans" cxnId="{F8277D94-FA0A-4B6A-91A5-36A621C38C0E}">
      <dgm:prSet/>
      <dgm:spPr/>
      <dgm:t>
        <a:bodyPr/>
        <a:lstStyle/>
        <a:p>
          <a:endParaRPr lang="el-GR"/>
        </a:p>
      </dgm:t>
    </dgm:pt>
    <dgm:pt modelId="{7AAADC8A-52EE-4834-BB5D-385FCAEEE1C9}" type="sibTrans" cxnId="{F8277D94-FA0A-4B6A-91A5-36A621C38C0E}">
      <dgm:prSet/>
      <dgm:spPr/>
      <dgm:t>
        <a:bodyPr/>
        <a:lstStyle/>
        <a:p>
          <a:endParaRPr lang="el-GR"/>
        </a:p>
      </dgm:t>
    </dgm:pt>
    <dgm:pt modelId="{5F68BDB7-B1D7-4FFE-B8C7-5B3AD812BE3B}">
      <dgm:prSet phldrT="[Κείμενο]" custT="1"/>
      <dgm:spPr/>
      <dgm:t>
        <a:bodyPr/>
        <a:lstStyle/>
        <a:p>
          <a:endParaRPr lang="el-GR" sz="2400"/>
        </a:p>
      </dgm:t>
    </dgm:pt>
    <dgm:pt modelId="{974EF58C-6964-4A94-A5EB-A928CA6CE0DC}" type="parTrans" cxnId="{D2283007-0EB4-4753-A254-2C39ADA375D4}">
      <dgm:prSet/>
      <dgm:spPr/>
      <dgm:t>
        <a:bodyPr/>
        <a:lstStyle/>
        <a:p>
          <a:endParaRPr lang="el-GR"/>
        </a:p>
      </dgm:t>
    </dgm:pt>
    <dgm:pt modelId="{F6F88BDA-9EA7-4C64-8618-BF5C74A4DBA1}" type="sibTrans" cxnId="{D2283007-0EB4-4753-A254-2C39ADA375D4}">
      <dgm:prSet/>
      <dgm:spPr/>
      <dgm:t>
        <a:bodyPr/>
        <a:lstStyle/>
        <a:p>
          <a:endParaRPr lang="el-GR"/>
        </a:p>
      </dgm:t>
    </dgm:pt>
    <dgm:pt modelId="{350558E2-D349-428C-B877-69BC4E8717E0}">
      <dgm:prSet phldrT="[Κείμενο]" custT="1"/>
      <dgm:spPr/>
      <dgm:t>
        <a:bodyPr/>
        <a:lstStyle/>
        <a:p>
          <a:endParaRPr lang="el-GR" sz="2400"/>
        </a:p>
      </dgm:t>
    </dgm:pt>
    <dgm:pt modelId="{C0F8548E-F4DA-4931-AF77-E15B02696FD0}" type="parTrans" cxnId="{8584B49F-B4D0-4F2B-838E-57ECE3B3BD3E}">
      <dgm:prSet/>
      <dgm:spPr/>
      <dgm:t>
        <a:bodyPr/>
        <a:lstStyle/>
        <a:p>
          <a:endParaRPr lang="el-GR"/>
        </a:p>
      </dgm:t>
    </dgm:pt>
    <dgm:pt modelId="{40B19251-37CA-4BF3-9C44-439F5C17B449}" type="sibTrans" cxnId="{8584B49F-B4D0-4F2B-838E-57ECE3B3BD3E}">
      <dgm:prSet/>
      <dgm:spPr/>
      <dgm:t>
        <a:bodyPr/>
        <a:lstStyle/>
        <a:p>
          <a:endParaRPr lang="el-GR"/>
        </a:p>
      </dgm:t>
    </dgm:pt>
    <dgm:pt modelId="{F607B135-42EA-4AF7-A0E7-5A782CC96D29}">
      <dgm:prSet phldrT="[Κείμενο]" custT="1"/>
      <dgm:spPr/>
      <dgm:t>
        <a:bodyPr/>
        <a:lstStyle/>
        <a:p>
          <a:r>
            <a:rPr lang="el-GR" sz="2400" smtClean="0"/>
            <a:t>Ποιμαντικό και κοινωνικό έργο</a:t>
          </a:r>
          <a:endParaRPr lang="el-GR" sz="2400"/>
        </a:p>
      </dgm:t>
    </dgm:pt>
    <dgm:pt modelId="{83DAD781-177A-4A42-96B5-093B2AE5DD8B}" type="parTrans" cxnId="{36054583-A469-445F-955D-F905E8C586B4}">
      <dgm:prSet/>
      <dgm:spPr/>
      <dgm:t>
        <a:bodyPr/>
        <a:lstStyle/>
        <a:p>
          <a:endParaRPr lang="el-GR"/>
        </a:p>
      </dgm:t>
    </dgm:pt>
    <dgm:pt modelId="{F8616592-A1A3-4EEA-B784-716D7D486426}" type="sibTrans" cxnId="{36054583-A469-445F-955D-F905E8C586B4}">
      <dgm:prSet/>
      <dgm:spPr/>
      <dgm:t>
        <a:bodyPr/>
        <a:lstStyle/>
        <a:p>
          <a:endParaRPr lang="el-GR"/>
        </a:p>
      </dgm:t>
    </dgm:pt>
    <dgm:pt modelId="{2381FCD9-3AE5-40F4-BD3E-1C6EE4A4DDE7}">
      <dgm:prSet phldrT="[Κείμενο]" custT="1"/>
      <dgm:spPr/>
      <dgm:t>
        <a:bodyPr/>
        <a:lstStyle/>
        <a:p>
          <a:endParaRPr lang="el-GR" sz="2400"/>
        </a:p>
      </dgm:t>
    </dgm:pt>
    <dgm:pt modelId="{CE584A9C-C245-4757-9900-BD27319B8E95}" type="parTrans" cxnId="{4D03C71E-5053-4CE2-9DF1-8FF0A1371BC6}">
      <dgm:prSet/>
      <dgm:spPr/>
      <dgm:t>
        <a:bodyPr/>
        <a:lstStyle/>
        <a:p>
          <a:endParaRPr lang="el-GR"/>
        </a:p>
      </dgm:t>
    </dgm:pt>
    <dgm:pt modelId="{ADCE03AD-A7EF-4BC3-BABF-4CD5603A1795}" type="sibTrans" cxnId="{4D03C71E-5053-4CE2-9DF1-8FF0A1371BC6}">
      <dgm:prSet/>
      <dgm:spPr/>
      <dgm:t>
        <a:bodyPr/>
        <a:lstStyle/>
        <a:p>
          <a:endParaRPr lang="el-GR"/>
        </a:p>
      </dgm:t>
    </dgm:pt>
    <dgm:pt modelId="{51A5134E-1298-4866-BC01-D5E9DE9F9DB5}">
      <dgm:prSet phldrT="[Κείμενο]" custT="1"/>
      <dgm:spPr/>
      <dgm:t>
        <a:bodyPr/>
        <a:lstStyle/>
        <a:p>
          <a:endParaRPr lang="el-GR" sz="2400"/>
        </a:p>
      </dgm:t>
    </dgm:pt>
    <dgm:pt modelId="{2023B7B5-6960-4CEC-BB8F-BC1A92CC9AEE}" type="parTrans" cxnId="{38F7ECAA-46A5-4C1E-98C8-ABE4B8C7D142}">
      <dgm:prSet/>
      <dgm:spPr/>
      <dgm:t>
        <a:bodyPr/>
        <a:lstStyle/>
        <a:p>
          <a:endParaRPr lang="el-GR"/>
        </a:p>
      </dgm:t>
    </dgm:pt>
    <dgm:pt modelId="{96F8A4C5-5CEC-4CBB-8446-BD5131B296CB}" type="sibTrans" cxnId="{38F7ECAA-46A5-4C1E-98C8-ABE4B8C7D142}">
      <dgm:prSet/>
      <dgm:spPr/>
      <dgm:t>
        <a:bodyPr/>
        <a:lstStyle/>
        <a:p>
          <a:endParaRPr lang="el-GR"/>
        </a:p>
      </dgm:t>
    </dgm:pt>
    <dgm:pt modelId="{80F32240-DE2D-477B-8D50-F12EC0316789}">
      <dgm:prSet phldrT="[Κείμενο]" custT="1"/>
      <dgm:spPr/>
      <dgm:t>
        <a:bodyPr/>
        <a:lstStyle/>
        <a:p>
          <a:r>
            <a:rPr lang="el-GR" sz="2400" smtClean="0"/>
            <a:t>Θρησκευτικός Τουρισμός</a:t>
          </a:r>
          <a:endParaRPr lang="el-GR" sz="2400"/>
        </a:p>
      </dgm:t>
    </dgm:pt>
    <dgm:pt modelId="{1FAEC496-7DCB-43B9-BB1D-4A0F87274E1B}" type="parTrans" cxnId="{220DB9C2-BE14-42AD-AA24-01D805741E43}">
      <dgm:prSet/>
      <dgm:spPr/>
      <dgm:t>
        <a:bodyPr/>
        <a:lstStyle/>
        <a:p>
          <a:endParaRPr lang="el-GR"/>
        </a:p>
      </dgm:t>
    </dgm:pt>
    <dgm:pt modelId="{45235438-76CC-4ED1-B2D2-F8F93E5BFD55}" type="sibTrans" cxnId="{220DB9C2-BE14-42AD-AA24-01D805741E43}">
      <dgm:prSet/>
      <dgm:spPr/>
      <dgm:t>
        <a:bodyPr/>
        <a:lstStyle/>
        <a:p>
          <a:endParaRPr lang="el-GR"/>
        </a:p>
      </dgm:t>
    </dgm:pt>
    <dgm:pt modelId="{59B65ACC-CC26-477E-8076-499818D7F985}">
      <dgm:prSet phldrT="[Κείμενο]" custT="1"/>
      <dgm:spPr/>
      <dgm:t>
        <a:bodyPr/>
        <a:lstStyle/>
        <a:p>
          <a:endParaRPr lang="el-GR" sz="2400"/>
        </a:p>
      </dgm:t>
    </dgm:pt>
    <dgm:pt modelId="{B53A05C7-0E3B-439E-9401-0338D7741B64}">
      <dgm:prSet phldrT="[Κείμενο]"/>
      <dgm:spPr/>
      <dgm:t>
        <a:bodyPr/>
        <a:lstStyle/>
        <a:p>
          <a:endParaRPr lang="el-GR" sz="1800"/>
        </a:p>
      </dgm:t>
    </dgm:pt>
    <dgm:pt modelId="{28D98AB7-7C5D-4FEE-BF40-E14ECE625BFB}" type="sibTrans" cxnId="{1FB1D8F2-92F2-441C-8BD4-22C230423FC7}">
      <dgm:prSet/>
      <dgm:spPr/>
      <dgm:t>
        <a:bodyPr/>
        <a:lstStyle/>
        <a:p>
          <a:endParaRPr lang="el-GR"/>
        </a:p>
      </dgm:t>
    </dgm:pt>
    <dgm:pt modelId="{74149231-A9A0-4434-8C49-8C82F5A763E6}" type="parTrans" cxnId="{1FB1D8F2-92F2-441C-8BD4-22C230423FC7}">
      <dgm:prSet/>
      <dgm:spPr/>
      <dgm:t>
        <a:bodyPr/>
        <a:lstStyle/>
        <a:p>
          <a:endParaRPr lang="el-GR"/>
        </a:p>
      </dgm:t>
    </dgm:pt>
    <dgm:pt modelId="{34C23D12-BB39-46D0-95C2-648080E31A9C}" type="sibTrans" cxnId="{861274CB-8A4F-45B3-8868-8640F6CBE11E}">
      <dgm:prSet/>
      <dgm:spPr/>
      <dgm:t>
        <a:bodyPr/>
        <a:lstStyle/>
        <a:p>
          <a:endParaRPr lang="el-GR"/>
        </a:p>
      </dgm:t>
    </dgm:pt>
    <dgm:pt modelId="{C5E2B6A6-608B-4068-96CA-8041CE69CC6A}" type="parTrans" cxnId="{861274CB-8A4F-45B3-8868-8640F6CBE11E}">
      <dgm:prSet/>
      <dgm:spPr/>
      <dgm:t>
        <a:bodyPr/>
        <a:lstStyle/>
        <a:p>
          <a:endParaRPr lang="el-GR"/>
        </a:p>
      </dgm:t>
    </dgm:pt>
    <dgm:pt modelId="{24A7C674-F3C1-4F67-B157-137103852F16}" type="pres">
      <dgm:prSet presAssocID="{DAE889B3-1B12-4D48-8DE6-E24B46FD11D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2E9BF2A-9068-417E-998D-C1EE1C9AE0C0}" type="pres">
      <dgm:prSet presAssocID="{E5D2F363-BB39-44FA-92C1-B54F555757E9}" presName="roof" presStyleLbl="dkBgShp" presStyleIdx="0" presStyleCnt="2"/>
      <dgm:spPr/>
      <dgm:t>
        <a:bodyPr/>
        <a:lstStyle/>
        <a:p>
          <a:endParaRPr lang="el-GR"/>
        </a:p>
      </dgm:t>
    </dgm:pt>
    <dgm:pt modelId="{9A03BCE6-55AA-40F4-BC70-6AA4207523DC}" type="pres">
      <dgm:prSet presAssocID="{E5D2F363-BB39-44FA-92C1-B54F555757E9}" presName="pillars" presStyleCnt="0"/>
      <dgm:spPr/>
      <dgm:t>
        <a:bodyPr/>
        <a:lstStyle/>
        <a:p>
          <a:endParaRPr lang="el-GR"/>
        </a:p>
      </dgm:t>
    </dgm:pt>
    <dgm:pt modelId="{C19C620C-BF4C-4697-9ABE-3C2394C16455}" type="pres">
      <dgm:prSet presAssocID="{E5D2F363-BB39-44FA-92C1-B54F555757E9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519A62-C1AC-4C9D-8303-DF826D39F3BF}" type="pres">
      <dgm:prSet presAssocID="{A6652A05-6C6D-42BD-BDF4-AA0DFA1D579D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D10981-DB5C-4EDE-AA0C-A5511979231E}" type="pres">
      <dgm:prSet presAssocID="{5F68BDB7-B1D7-4FFE-B8C7-5B3AD812BE3B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CFC933-C5DE-443D-8CC1-DE75EFA8A912}" type="pres">
      <dgm:prSet presAssocID="{2381FCD9-3AE5-40F4-BD3E-1C6EE4A4DDE7}" presName="pillarX" presStyleLbl="node1" presStyleIdx="3" presStyleCnt="4" custScaleX="146862" custLinFactNeighborX="-1422" custLinFactNeighborY="19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71FEA82-F2C6-4663-8E2B-1D3741EA2B5E}" type="pres">
      <dgm:prSet presAssocID="{E5D2F363-BB39-44FA-92C1-B54F555757E9}" presName="base" presStyleLbl="dkBgShp" presStyleIdx="1" presStyleCnt="2"/>
      <dgm:spPr/>
      <dgm:t>
        <a:bodyPr/>
        <a:lstStyle/>
        <a:p>
          <a:endParaRPr lang="el-GR"/>
        </a:p>
      </dgm:t>
    </dgm:pt>
  </dgm:ptLst>
  <dgm:cxnLst>
    <dgm:cxn modelId="{8EAEE09D-B4C3-42F5-BED2-E890B6AC29C2}" type="presOf" srcId="{E5D2F363-BB39-44FA-92C1-B54F555757E9}" destId="{92E9BF2A-9068-417E-998D-C1EE1C9AE0C0}" srcOrd="0" destOrd="0" presId="urn:microsoft.com/office/officeart/2005/8/layout/hList3"/>
    <dgm:cxn modelId="{FE772B0B-779A-43C7-A45C-9F9DC19358AE}" srcId="{B53A05C7-0E3B-439E-9401-0338D7741B64}" destId="{F9240659-AEE3-4C36-8DDD-663979405C40}" srcOrd="1" destOrd="0" parTransId="{B9FC7271-90CC-4330-AFD3-676FD133673E}" sibTransId="{F9CB4323-4C65-481C-B357-D80B9E06EBAE}"/>
    <dgm:cxn modelId="{861274CB-8A4F-45B3-8868-8640F6CBE11E}" srcId="{B53A05C7-0E3B-439E-9401-0338D7741B64}" destId="{59B65ACC-CC26-477E-8076-499818D7F985}" srcOrd="0" destOrd="0" parTransId="{C5E2B6A6-608B-4068-96CA-8041CE69CC6A}" sibTransId="{34C23D12-BB39-46D0-95C2-648080E31A9C}"/>
    <dgm:cxn modelId="{C1D72B56-B44C-40C0-9849-7A80C95AE0B0}" type="presOf" srcId="{51A5134E-1298-4866-BC01-D5E9DE9F9DB5}" destId="{40CFC933-C5DE-443D-8CC1-DE75EFA8A912}" srcOrd="0" destOrd="1" presId="urn:microsoft.com/office/officeart/2005/8/layout/hList3"/>
    <dgm:cxn modelId="{F8277D94-FA0A-4B6A-91A5-36A621C38C0E}" srcId="{A6652A05-6C6D-42BD-BDF4-AA0DFA1D579D}" destId="{C249ED9C-0988-4374-B211-BF729444D422}" srcOrd="1" destOrd="0" parTransId="{4D1E0A8B-8D1B-42F4-A7FB-B5FB3D67DD5B}" sibTransId="{7AAADC8A-52EE-4834-BB5D-385FCAEEE1C9}"/>
    <dgm:cxn modelId="{546CC1CB-8CC2-4A8F-A329-2ACA4F09B87A}" type="presOf" srcId="{80F32240-DE2D-477B-8D50-F12EC0316789}" destId="{40CFC933-C5DE-443D-8CC1-DE75EFA8A912}" srcOrd="0" destOrd="2" presId="urn:microsoft.com/office/officeart/2005/8/layout/hList3"/>
    <dgm:cxn modelId="{3DF4F387-12C3-4A2C-B57A-BC43B46FD491}" type="presOf" srcId="{C249ED9C-0988-4374-B211-BF729444D422}" destId="{DF519A62-C1AC-4C9D-8303-DF826D39F3BF}" srcOrd="0" destOrd="2" presId="urn:microsoft.com/office/officeart/2005/8/layout/hList3"/>
    <dgm:cxn modelId="{2E93C7BA-99E9-4AB4-81AA-5F2F654A500E}" type="presOf" srcId="{5F68BDB7-B1D7-4FFE-B8C7-5B3AD812BE3B}" destId="{BDD10981-DB5C-4EDE-AA0C-A5511979231E}" srcOrd="0" destOrd="0" presId="urn:microsoft.com/office/officeart/2005/8/layout/hList3"/>
    <dgm:cxn modelId="{36054583-A469-445F-955D-F905E8C586B4}" srcId="{5F68BDB7-B1D7-4FFE-B8C7-5B3AD812BE3B}" destId="{F607B135-42EA-4AF7-A0E7-5A782CC96D29}" srcOrd="1" destOrd="0" parTransId="{83DAD781-177A-4A42-96B5-093B2AE5DD8B}" sibTransId="{F8616592-A1A3-4EEA-B784-716D7D486426}"/>
    <dgm:cxn modelId="{477B8E71-2024-4D42-9804-0AAA7DF8A8D4}" type="presOf" srcId="{59B65ACC-CC26-477E-8076-499818D7F985}" destId="{C19C620C-BF4C-4697-9ABE-3C2394C16455}" srcOrd="0" destOrd="1" presId="urn:microsoft.com/office/officeart/2005/8/layout/hList3"/>
    <dgm:cxn modelId="{1FB1D8F2-92F2-441C-8BD4-22C230423FC7}" srcId="{E5D2F363-BB39-44FA-92C1-B54F555757E9}" destId="{B53A05C7-0E3B-439E-9401-0338D7741B64}" srcOrd="0" destOrd="0" parTransId="{74149231-A9A0-4434-8C49-8C82F5A763E6}" sibTransId="{28D98AB7-7C5D-4FEE-BF40-E14ECE625BFB}"/>
    <dgm:cxn modelId="{E82F2B85-D51A-4FD4-8953-17B31EF963EC}" srcId="{A6652A05-6C6D-42BD-BDF4-AA0DFA1D579D}" destId="{606E1AC4-60E1-4A0D-AD90-6EE39A25AF7E}" srcOrd="0" destOrd="0" parTransId="{25657A9F-BEA7-4A8D-A1CB-7691491E703D}" sibTransId="{B670BBE4-592B-4C6E-BA8B-5449866076D5}"/>
    <dgm:cxn modelId="{C102FE7C-4E2E-4558-B2BC-BDF94DED8DE8}" type="presOf" srcId="{F607B135-42EA-4AF7-A0E7-5A782CC96D29}" destId="{BDD10981-DB5C-4EDE-AA0C-A5511979231E}" srcOrd="0" destOrd="2" presId="urn:microsoft.com/office/officeart/2005/8/layout/hList3"/>
    <dgm:cxn modelId="{4D03C71E-5053-4CE2-9DF1-8FF0A1371BC6}" srcId="{E5D2F363-BB39-44FA-92C1-B54F555757E9}" destId="{2381FCD9-3AE5-40F4-BD3E-1C6EE4A4DDE7}" srcOrd="3" destOrd="0" parTransId="{CE584A9C-C245-4757-9900-BD27319B8E95}" sibTransId="{ADCE03AD-A7EF-4BC3-BABF-4CD5603A1795}"/>
    <dgm:cxn modelId="{13A2992B-EDC1-4333-829D-DE024D12EF59}" srcId="{E5D2F363-BB39-44FA-92C1-B54F555757E9}" destId="{A6652A05-6C6D-42BD-BDF4-AA0DFA1D579D}" srcOrd="1" destOrd="0" parTransId="{D29154EC-1611-4F43-B7BD-420AAF8FB89A}" sibTransId="{BD5E9DB4-5908-4C7F-8139-9D1D1DE56B98}"/>
    <dgm:cxn modelId="{90B68BA5-B4D3-4595-960A-9262634FE6EB}" srcId="{DAE889B3-1B12-4D48-8DE6-E24B46FD11DA}" destId="{E5D2F363-BB39-44FA-92C1-B54F555757E9}" srcOrd="0" destOrd="0" parTransId="{12E24C6A-B344-4D87-92D4-92AEB6B9390A}" sibTransId="{581EC6F8-31D4-445C-902D-3DB51BA4F8E0}"/>
    <dgm:cxn modelId="{38F7ECAA-46A5-4C1E-98C8-ABE4B8C7D142}" srcId="{2381FCD9-3AE5-40F4-BD3E-1C6EE4A4DDE7}" destId="{51A5134E-1298-4866-BC01-D5E9DE9F9DB5}" srcOrd="0" destOrd="0" parTransId="{2023B7B5-6960-4CEC-BB8F-BC1A92CC9AEE}" sibTransId="{96F8A4C5-5CEC-4CBB-8446-BD5131B296CB}"/>
    <dgm:cxn modelId="{D2283007-0EB4-4753-A254-2C39ADA375D4}" srcId="{E5D2F363-BB39-44FA-92C1-B54F555757E9}" destId="{5F68BDB7-B1D7-4FFE-B8C7-5B3AD812BE3B}" srcOrd="2" destOrd="0" parTransId="{974EF58C-6964-4A94-A5EB-A928CA6CE0DC}" sibTransId="{F6F88BDA-9EA7-4C64-8618-BF5C74A4DBA1}"/>
    <dgm:cxn modelId="{9405A132-9115-4D42-92D8-574B914CE5F3}" type="presOf" srcId="{606E1AC4-60E1-4A0D-AD90-6EE39A25AF7E}" destId="{DF519A62-C1AC-4C9D-8303-DF826D39F3BF}" srcOrd="0" destOrd="1" presId="urn:microsoft.com/office/officeart/2005/8/layout/hList3"/>
    <dgm:cxn modelId="{71A63C2C-D16F-420D-B20A-D6276E7CA054}" type="presOf" srcId="{F9240659-AEE3-4C36-8DDD-663979405C40}" destId="{C19C620C-BF4C-4697-9ABE-3C2394C16455}" srcOrd="0" destOrd="2" presId="urn:microsoft.com/office/officeart/2005/8/layout/hList3"/>
    <dgm:cxn modelId="{515202E0-9A63-4D60-AAC6-14E5666EECC4}" type="presOf" srcId="{A6652A05-6C6D-42BD-BDF4-AA0DFA1D579D}" destId="{DF519A62-C1AC-4C9D-8303-DF826D39F3BF}" srcOrd="0" destOrd="0" presId="urn:microsoft.com/office/officeart/2005/8/layout/hList3"/>
    <dgm:cxn modelId="{BBE83970-4444-4D27-AD73-59E441DC3BBD}" type="presOf" srcId="{DAE889B3-1B12-4D48-8DE6-E24B46FD11DA}" destId="{24A7C674-F3C1-4F67-B157-137103852F16}" srcOrd="0" destOrd="0" presId="urn:microsoft.com/office/officeart/2005/8/layout/hList3"/>
    <dgm:cxn modelId="{8B42ED16-E31A-440C-9B8A-0047A54305B5}" type="presOf" srcId="{350558E2-D349-428C-B877-69BC4E8717E0}" destId="{BDD10981-DB5C-4EDE-AA0C-A5511979231E}" srcOrd="0" destOrd="1" presId="urn:microsoft.com/office/officeart/2005/8/layout/hList3"/>
    <dgm:cxn modelId="{AFC92B9C-BF16-4E50-A20B-0D9DE8D02ADE}" type="presOf" srcId="{B53A05C7-0E3B-439E-9401-0338D7741B64}" destId="{C19C620C-BF4C-4697-9ABE-3C2394C16455}" srcOrd="0" destOrd="0" presId="urn:microsoft.com/office/officeart/2005/8/layout/hList3"/>
    <dgm:cxn modelId="{220DB9C2-BE14-42AD-AA24-01D805741E43}" srcId="{2381FCD9-3AE5-40F4-BD3E-1C6EE4A4DDE7}" destId="{80F32240-DE2D-477B-8D50-F12EC0316789}" srcOrd="1" destOrd="0" parTransId="{1FAEC496-7DCB-43B9-BB1D-4A0F87274E1B}" sibTransId="{45235438-76CC-4ED1-B2D2-F8F93E5BFD55}"/>
    <dgm:cxn modelId="{8584B49F-B4D0-4F2B-838E-57ECE3B3BD3E}" srcId="{5F68BDB7-B1D7-4FFE-B8C7-5B3AD812BE3B}" destId="{350558E2-D349-428C-B877-69BC4E8717E0}" srcOrd="0" destOrd="0" parTransId="{C0F8548E-F4DA-4931-AF77-E15B02696FD0}" sibTransId="{40B19251-37CA-4BF3-9C44-439F5C17B449}"/>
    <dgm:cxn modelId="{4230D6A1-FA47-4593-BA5C-2A7F03A6C5BB}" type="presOf" srcId="{2381FCD9-3AE5-40F4-BD3E-1C6EE4A4DDE7}" destId="{40CFC933-C5DE-443D-8CC1-DE75EFA8A912}" srcOrd="0" destOrd="0" presId="urn:microsoft.com/office/officeart/2005/8/layout/hList3"/>
    <dgm:cxn modelId="{9752AD8F-CCDB-41DD-8D8A-B0F833CAAE21}" type="presParOf" srcId="{24A7C674-F3C1-4F67-B157-137103852F16}" destId="{92E9BF2A-9068-417E-998D-C1EE1C9AE0C0}" srcOrd="0" destOrd="0" presId="urn:microsoft.com/office/officeart/2005/8/layout/hList3"/>
    <dgm:cxn modelId="{BD3EFD31-0840-4ECD-978B-94B8BADC1FBD}" type="presParOf" srcId="{24A7C674-F3C1-4F67-B157-137103852F16}" destId="{9A03BCE6-55AA-40F4-BC70-6AA4207523DC}" srcOrd="1" destOrd="0" presId="urn:microsoft.com/office/officeart/2005/8/layout/hList3"/>
    <dgm:cxn modelId="{18B0DA78-9F78-4B79-BA14-3DB2E99C8473}" type="presParOf" srcId="{9A03BCE6-55AA-40F4-BC70-6AA4207523DC}" destId="{C19C620C-BF4C-4697-9ABE-3C2394C16455}" srcOrd="0" destOrd="0" presId="urn:microsoft.com/office/officeart/2005/8/layout/hList3"/>
    <dgm:cxn modelId="{00DF793B-AADF-4526-8656-F850CFA7BE38}" type="presParOf" srcId="{9A03BCE6-55AA-40F4-BC70-6AA4207523DC}" destId="{DF519A62-C1AC-4C9D-8303-DF826D39F3BF}" srcOrd="1" destOrd="0" presId="urn:microsoft.com/office/officeart/2005/8/layout/hList3"/>
    <dgm:cxn modelId="{C1CE05D9-DAE3-4561-AE0C-520B40D4A0E1}" type="presParOf" srcId="{9A03BCE6-55AA-40F4-BC70-6AA4207523DC}" destId="{BDD10981-DB5C-4EDE-AA0C-A5511979231E}" srcOrd="2" destOrd="0" presId="urn:microsoft.com/office/officeart/2005/8/layout/hList3"/>
    <dgm:cxn modelId="{AE10F37A-3354-4551-BB7C-F278DFC9BE88}" type="presParOf" srcId="{9A03BCE6-55AA-40F4-BC70-6AA4207523DC}" destId="{40CFC933-C5DE-443D-8CC1-DE75EFA8A912}" srcOrd="3" destOrd="0" presId="urn:microsoft.com/office/officeart/2005/8/layout/hList3"/>
    <dgm:cxn modelId="{5278F66E-0EE4-40C9-B78D-62DF84E5330B}" type="presParOf" srcId="{24A7C674-F3C1-4F67-B157-137103852F16}" destId="{871FEA82-F2C6-4663-8E2B-1D3741EA2B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B401FB-DDE4-48E9-B9C6-5E0E07A23F6B}" type="doc">
      <dgm:prSet loTypeId="urn:microsoft.com/office/officeart/2005/8/layout/cycle8" loCatId="cycle" qsTypeId="urn:microsoft.com/office/officeart/2005/8/quickstyle/simple1" qsCatId="simple" csTypeId="urn:microsoft.com/office/officeart/2005/8/colors/colorful1#1" csCatId="colorful" phldr="1"/>
      <dgm:spPr/>
    </dgm:pt>
    <dgm:pt modelId="{8D88CAA4-6A55-41BC-8FB4-11B896CB74A9}">
      <dgm:prSet phldrT="[Κείμενο]" custT="1"/>
      <dgm:spPr/>
      <dgm:t>
        <a:bodyPr/>
        <a:lstStyle/>
        <a:p>
          <a:r>
            <a:rPr lang="el-GR" sz="3200" smtClean="0"/>
            <a:t>Β΄Κύ</a:t>
          </a:r>
        </a:p>
        <a:p>
          <a:r>
            <a:rPr lang="el-GR" sz="3200" smtClean="0"/>
            <a:t>κλος 21 ΥΕ</a:t>
          </a:r>
          <a:endParaRPr lang="el-GR" sz="3200"/>
        </a:p>
      </dgm:t>
    </dgm:pt>
    <dgm:pt modelId="{14B34C1A-A6DC-4BB4-B268-C8866D1C5809}" type="parTrans" cxnId="{A4CDB2CE-8B51-4086-915D-707290913A95}">
      <dgm:prSet/>
      <dgm:spPr/>
      <dgm:t>
        <a:bodyPr/>
        <a:lstStyle/>
        <a:p>
          <a:endParaRPr lang="el-GR"/>
        </a:p>
      </dgm:t>
    </dgm:pt>
    <dgm:pt modelId="{60682DB4-D7E1-430C-B22D-931307A3507F}" type="sibTrans" cxnId="{A4CDB2CE-8B51-4086-915D-707290913A95}">
      <dgm:prSet/>
      <dgm:spPr/>
      <dgm:t>
        <a:bodyPr/>
        <a:lstStyle/>
        <a:p>
          <a:endParaRPr lang="el-GR"/>
        </a:p>
      </dgm:t>
    </dgm:pt>
    <dgm:pt modelId="{75C3B550-24AF-479A-A9AB-83B01F953C20}">
      <dgm:prSet phldrT="[Κείμενο]" custT="1"/>
      <dgm:spPr/>
      <dgm:t>
        <a:bodyPr/>
        <a:lstStyle/>
        <a:p>
          <a:r>
            <a:rPr lang="el-GR" sz="3200" smtClean="0"/>
            <a:t>Α΄Κύ</a:t>
          </a:r>
        </a:p>
        <a:p>
          <a:r>
            <a:rPr lang="el-GR" sz="3200" smtClean="0"/>
            <a:t>κλος 26 Υ</a:t>
          </a:r>
          <a:endParaRPr lang="el-GR" sz="3200"/>
        </a:p>
      </dgm:t>
    </dgm:pt>
    <dgm:pt modelId="{D846D6BD-7AE5-472B-96B9-47AC0E30F9A8}" type="parTrans" cxnId="{BCA9C7B1-D869-410B-8823-F92BDBB4B377}">
      <dgm:prSet/>
      <dgm:spPr/>
      <dgm:t>
        <a:bodyPr/>
        <a:lstStyle/>
        <a:p>
          <a:endParaRPr lang="el-GR"/>
        </a:p>
      </dgm:t>
    </dgm:pt>
    <dgm:pt modelId="{B9FC7AAC-93D7-4FC5-9EEE-C3C2883B5102}" type="sibTrans" cxnId="{BCA9C7B1-D869-410B-8823-F92BDBB4B377}">
      <dgm:prSet/>
      <dgm:spPr/>
      <dgm:t>
        <a:bodyPr/>
        <a:lstStyle/>
        <a:p>
          <a:endParaRPr lang="el-GR"/>
        </a:p>
      </dgm:t>
    </dgm:pt>
    <dgm:pt modelId="{48F21186-3B28-4B31-AEC9-18203B59E137}">
      <dgm:prSet phldrT="[Κείμενο]" custT="1"/>
      <dgm:spPr/>
      <dgm:t>
        <a:bodyPr/>
        <a:lstStyle/>
        <a:p>
          <a:r>
            <a:rPr lang="el-GR" sz="3200" smtClean="0"/>
            <a:t>8 ΕΕ</a:t>
          </a:r>
          <a:endParaRPr lang="el-GR" sz="3200"/>
        </a:p>
      </dgm:t>
    </dgm:pt>
    <dgm:pt modelId="{A38CF176-ECF7-46D5-88A1-B033501FBF2F}" type="sibTrans" cxnId="{CCEC33AB-3285-403D-8244-DC7801E94FC5}">
      <dgm:prSet/>
      <dgm:spPr/>
      <dgm:t>
        <a:bodyPr/>
        <a:lstStyle/>
        <a:p>
          <a:endParaRPr lang="el-GR"/>
        </a:p>
      </dgm:t>
    </dgm:pt>
    <dgm:pt modelId="{852A65F2-9BAC-4045-8180-4A2428815A1C}" type="parTrans" cxnId="{CCEC33AB-3285-403D-8244-DC7801E94FC5}">
      <dgm:prSet/>
      <dgm:spPr/>
      <dgm:t>
        <a:bodyPr/>
        <a:lstStyle/>
        <a:p>
          <a:endParaRPr lang="el-GR"/>
        </a:p>
      </dgm:t>
    </dgm:pt>
    <dgm:pt modelId="{5D20AE22-A46E-4E58-974C-F022790EE350}" type="pres">
      <dgm:prSet presAssocID="{91B401FB-DDE4-48E9-B9C6-5E0E07A23F6B}" presName="compositeShape" presStyleCnt="0">
        <dgm:presLayoutVars>
          <dgm:chMax val="7"/>
          <dgm:dir/>
          <dgm:resizeHandles val="exact"/>
        </dgm:presLayoutVars>
      </dgm:prSet>
      <dgm:spPr/>
    </dgm:pt>
    <dgm:pt modelId="{35E2650E-1814-4E76-9B19-A1006256ED06}" type="pres">
      <dgm:prSet presAssocID="{91B401FB-DDE4-48E9-B9C6-5E0E07A23F6B}" presName="wedge1" presStyleLbl="node1" presStyleIdx="0" presStyleCnt="3"/>
      <dgm:spPr/>
      <dgm:t>
        <a:bodyPr/>
        <a:lstStyle/>
        <a:p>
          <a:endParaRPr lang="el-GR"/>
        </a:p>
      </dgm:t>
    </dgm:pt>
    <dgm:pt modelId="{88AE11B6-1D34-4599-8F26-636A7C4D5247}" type="pres">
      <dgm:prSet presAssocID="{91B401FB-DDE4-48E9-B9C6-5E0E07A23F6B}" presName="dummy1a" presStyleCnt="0"/>
      <dgm:spPr/>
    </dgm:pt>
    <dgm:pt modelId="{9A61FC94-0195-4F8F-8E4C-892BBDA898BE}" type="pres">
      <dgm:prSet presAssocID="{91B401FB-DDE4-48E9-B9C6-5E0E07A23F6B}" presName="dummy1b" presStyleCnt="0"/>
      <dgm:spPr/>
    </dgm:pt>
    <dgm:pt modelId="{34B08DCE-E2C9-4D7B-8185-94AB67452D1C}" type="pres">
      <dgm:prSet presAssocID="{91B401FB-DDE4-48E9-B9C6-5E0E07A23F6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C48165-8E07-43A8-96EB-2D3AF8BF4FEC}" type="pres">
      <dgm:prSet presAssocID="{91B401FB-DDE4-48E9-B9C6-5E0E07A23F6B}" presName="wedge2" presStyleLbl="node1" presStyleIdx="1" presStyleCnt="3"/>
      <dgm:spPr/>
      <dgm:t>
        <a:bodyPr/>
        <a:lstStyle/>
        <a:p>
          <a:endParaRPr lang="el-GR"/>
        </a:p>
      </dgm:t>
    </dgm:pt>
    <dgm:pt modelId="{C63EEA6B-EE03-44B9-AF56-986750675B96}" type="pres">
      <dgm:prSet presAssocID="{91B401FB-DDE4-48E9-B9C6-5E0E07A23F6B}" presName="dummy2a" presStyleCnt="0"/>
      <dgm:spPr/>
    </dgm:pt>
    <dgm:pt modelId="{5C6B571B-843E-4A1C-8CB5-046E7187FACE}" type="pres">
      <dgm:prSet presAssocID="{91B401FB-DDE4-48E9-B9C6-5E0E07A23F6B}" presName="dummy2b" presStyleCnt="0"/>
      <dgm:spPr/>
    </dgm:pt>
    <dgm:pt modelId="{DC420010-EFD5-4E35-B88F-9511BB532841}" type="pres">
      <dgm:prSet presAssocID="{91B401FB-DDE4-48E9-B9C6-5E0E07A23F6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5F8580-E9C8-4297-B0A5-EF75721EEEF5}" type="pres">
      <dgm:prSet presAssocID="{91B401FB-DDE4-48E9-B9C6-5E0E07A23F6B}" presName="wedge3" presStyleLbl="node1" presStyleIdx="2" presStyleCnt="3"/>
      <dgm:spPr/>
      <dgm:t>
        <a:bodyPr/>
        <a:lstStyle/>
        <a:p>
          <a:endParaRPr lang="el-GR"/>
        </a:p>
      </dgm:t>
    </dgm:pt>
    <dgm:pt modelId="{96B23C2A-F5DE-4760-9D5B-0B07328FC24C}" type="pres">
      <dgm:prSet presAssocID="{91B401FB-DDE4-48E9-B9C6-5E0E07A23F6B}" presName="dummy3a" presStyleCnt="0"/>
      <dgm:spPr/>
    </dgm:pt>
    <dgm:pt modelId="{00BAB412-2E6A-4C7B-B3DD-03500E2CD508}" type="pres">
      <dgm:prSet presAssocID="{91B401FB-DDE4-48E9-B9C6-5E0E07A23F6B}" presName="dummy3b" presStyleCnt="0"/>
      <dgm:spPr/>
    </dgm:pt>
    <dgm:pt modelId="{60099814-3B6D-4A62-918C-1A01866FDA20}" type="pres">
      <dgm:prSet presAssocID="{91B401FB-DDE4-48E9-B9C6-5E0E07A23F6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30C174-D7E9-468D-B372-418F831FE924}" type="pres">
      <dgm:prSet presAssocID="{60682DB4-D7E1-430C-B22D-931307A3507F}" presName="arrowWedge1" presStyleLbl="fgSibTrans2D1" presStyleIdx="0" presStyleCnt="3"/>
      <dgm:spPr/>
    </dgm:pt>
    <dgm:pt modelId="{8DD3525B-9E0F-4CA9-8991-A362D2B78BCB}" type="pres">
      <dgm:prSet presAssocID="{A38CF176-ECF7-46D5-88A1-B033501FBF2F}" presName="arrowWedge2" presStyleLbl="fgSibTrans2D1" presStyleIdx="1" presStyleCnt="3"/>
      <dgm:spPr/>
    </dgm:pt>
    <dgm:pt modelId="{19CC5552-D4E4-4551-B85A-3D9B86DA6D7F}" type="pres">
      <dgm:prSet presAssocID="{B9FC7AAC-93D7-4FC5-9EEE-C3C2883B5102}" presName="arrowWedge3" presStyleLbl="fgSibTrans2D1" presStyleIdx="2" presStyleCnt="3"/>
      <dgm:spPr/>
    </dgm:pt>
  </dgm:ptLst>
  <dgm:cxnLst>
    <dgm:cxn modelId="{A4CDB2CE-8B51-4086-915D-707290913A95}" srcId="{91B401FB-DDE4-48E9-B9C6-5E0E07A23F6B}" destId="{8D88CAA4-6A55-41BC-8FB4-11B896CB74A9}" srcOrd="0" destOrd="0" parTransId="{14B34C1A-A6DC-4BB4-B268-C8866D1C5809}" sibTransId="{60682DB4-D7E1-430C-B22D-931307A3507F}"/>
    <dgm:cxn modelId="{CCEC33AB-3285-403D-8244-DC7801E94FC5}" srcId="{91B401FB-DDE4-48E9-B9C6-5E0E07A23F6B}" destId="{48F21186-3B28-4B31-AEC9-18203B59E137}" srcOrd="1" destOrd="0" parTransId="{852A65F2-9BAC-4045-8180-4A2428815A1C}" sibTransId="{A38CF176-ECF7-46D5-88A1-B033501FBF2F}"/>
    <dgm:cxn modelId="{D3E15F9D-4C7D-4730-833B-20BD180B6F2F}" type="presOf" srcId="{75C3B550-24AF-479A-A9AB-83B01F953C20}" destId="{60099814-3B6D-4A62-918C-1A01866FDA20}" srcOrd="1" destOrd="0" presId="urn:microsoft.com/office/officeart/2005/8/layout/cycle8"/>
    <dgm:cxn modelId="{EE774B6A-2F59-4AEC-B4D7-2EF9171FF6FB}" type="presOf" srcId="{48F21186-3B28-4B31-AEC9-18203B59E137}" destId="{4FC48165-8E07-43A8-96EB-2D3AF8BF4FEC}" srcOrd="0" destOrd="0" presId="urn:microsoft.com/office/officeart/2005/8/layout/cycle8"/>
    <dgm:cxn modelId="{F6CE6169-0A86-4101-B6AF-31247F3C0A04}" type="presOf" srcId="{75C3B550-24AF-479A-A9AB-83B01F953C20}" destId="{815F8580-E9C8-4297-B0A5-EF75721EEEF5}" srcOrd="0" destOrd="0" presId="urn:microsoft.com/office/officeart/2005/8/layout/cycle8"/>
    <dgm:cxn modelId="{8FBFBCC9-7199-40AA-AA45-84835F71FDE6}" type="presOf" srcId="{91B401FB-DDE4-48E9-B9C6-5E0E07A23F6B}" destId="{5D20AE22-A46E-4E58-974C-F022790EE350}" srcOrd="0" destOrd="0" presId="urn:microsoft.com/office/officeart/2005/8/layout/cycle8"/>
    <dgm:cxn modelId="{EB12B9A6-337F-4725-81D1-D26D5B74C464}" type="presOf" srcId="{8D88CAA4-6A55-41BC-8FB4-11B896CB74A9}" destId="{34B08DCE-E2C9-4D7B-8185-94AB67452D1C}" srcOrd="1" destOrd="0" presId="urn:microsoft.com/office/officeart/2005/8/layout/cycle8"/>
    <dgm:cxn modelId="{7B3269DD-EE9A-4106-8422-D007F8B8DF79}" type="presOf" srcId="{8D88CAA4-6A55-41BC-8FB4-11B896CB74A9}" destId="{35E2650E-1814-4E76-9B19-A1006256ED06}" srcOrd="0" destOrd="0" presId="urn:microsoft.com/office/officeart/2005/8/layout/cycle8"/>
    <dgm:cxn modelId="{BCA9C7B1-D869-410B-8823-F92BDBB4B377}" srcId="{91B401FB-DDE4-48E9-B9C6-5E0E07A23F6B}" destId="{75C3B550-24AF-479A-A9AB-83B01F953C20}" srcOrd="2" destOrd="0" parTransId="{D846D6BD-7AE5-472B-96B9-47AC0E30F9A8}" sibTransId="{B9FC7AAC-93D7-4FC5-9EEE-C3C2883B5102}"/>
    <dgm:cxn modelId="{F4F7D1A6-5DFF-42AD-8442-3679BE05D160}" type="presOf" srcId="{48F21186-3B28-4B31-AEC9-18203B59E137}" destId="{DC420010-EFD5-4E35-B88F-9511BB532841}" srcOrd="1" destOrd="0" presId="urn:microsoft.com/office/officeart/2005/8/layout/cycle8"/>
    <dgm:cxn modelId="{6AC5D15E-EE01-4456-A47D-989DB28D7219}" type="presParOf" srcId="{5D20AE22-A46E-4E58-974C-F022790EE350}" destId="{35E2650E-1814-4E76-9B19-A1006256ED06}" srcOrd="0" destOrd="0" presId="urn:microsoft.com/office/officeart/2005/8/layout/cycle8"/>
    <dgm:cxn modelId="{291AD61E-7BDA-44D0-A5E7-EBE7780E38AE}" type="presParOf" srcId="{5D20AE22-A46E-4E58-974C-F022790EE350}" destId="{88AE11B6-1D34-4599-8F26-636A7C4D5247}" srcOrd="1" destOrd="0" presId="urn:microsoft.com/office/officeart/2005/8/layout/cycle8"/>
    <dgm:cxn modelId="{97376428-B97A-4F86-BD8A-5C228779B128}" type="presParOf" srcId="{5D20AE22-A46E-4E58-974C-F022790EE350}" destId="{9A61FC94-0195-4F8F-8E4C-892BBDA898BE}" srcOrd="2" destOrd="0" presId="urn:microsoft.com/office/officeart/2005/8/layout/cycle8"/>
    <dgm:cxn modelId="{1AC13C69-1401-4741-91A1-9CE4D1F3FD16}" type="presParOf" srcId="{5D20AE22-A46E-4E58-974C-F022790EE350}" destId="{34B08DCE-E2C9-4D7B-8185-94AB67452D1C}" srcOrd="3" destOrd="0" presId="urn:microsoft.com/office/officeart/2005/8/layout/cycle8"/>
    <dgm:cxn modelId="{4A6DF97E-549D-4462-BD97-50F54FA19710}" type="presParOf" srcId="{5D20AE22-A46E-4E58-974C-F022790EE350}" destId="{4FC48165-8E07-43A8-96EB-2D3AF8BF4FEC}" srcOrd="4" destOrd="0" presId="urn:microsoft.com/office/officeart/2005/8/layout/cycle8"/>
    <dgm:cxn modelId="{38E34818-79A8-4D57-8A6C-32972F46C3FE}" type="presParOf" srcId="{5D20AE22-A46E-4E58-974C-F022790EE350}" destId="{C63EEA6B-EE03-44B9-AF56-986750675B96}" srcOrd="5" destOrd="0" presId="urn:microsoft.com/office/officeart/2005/8/layout/cycle8"/>
    <dgm:cxn modelId="{FC4362A9-A0AD-4450-AC12-CF6E6F789280}" type="presParOf" srcId="{5D20AE22-A46E-4E58-974C-F022790EE350}" destId="{5C6B571B-843E-4A1C-8CB5-046E7187FACE}" srcOrd="6" destOrd="0" presId="urn:microsoft.com/office/officeart/2005/8/layout/cycle8"/>
    <dgm:cxn modelId="{9A58EDEC-C63B-48EA-A073-6959EC086639}" type="presParOf" srcId="{5D20AE22-A46E-4E58-974C-F022790EE350}" destId="{DC420010-EFD5-4E35-B88F-9511BB532841}" srcOrd="7" destOrd="0" presId="urn:microsoft.com/office/officeart/2005/8/layout/cycle8"/>
    <dgm:cxn modelId="{59328291-A5FF-440B-A504-30D1030EF6C5}" type="presParOf" srcId="{5D20AE22-A46E-4E58-974C-F022790EE350}" destId="{815F8580-E9C8-4297-B0A5-EF75721EEEF5}" srcOrd="8" destOrd="0" presId="urn:microsoft.com/office/officeart/2005/8/layout/cycle8"/>
    <dgm:cxn modelId="{28404944-2438-4E2B-90B0-1B3D124315B9}" type="presParOf" srcId="{5D20AE22-A46E-4E58-974C-F022790EE350}" destId="{96B23C2A-F5DE-4760-9D5B-0B07328FC24C}" srcOrd="9" destOrd="0" presId="urn:microsoft.com/office/officeart/2005/8/layout/cycle8"/>
    <dgm:cxn modelId="{C0E4BAB7-E318-4A81-B0B6-E53BF66C172C}" type="presParOf" srcId="{5D20AE22-A46E-4E58-974C-F022790EE350}" destId="{00BAB412-2E6A-4C7B-B3DD-03500E2CD508}" srcOrd="10" destOrd="0" presId="urn:microsoft.com/office/officeart/2005/8/layout/cycle8"/>
    <dgm:cxn modelId="{1A120C64-D3D8-4F70-8707-1797494245A1}" type="presParOf" srcId="{5D20AE22-A46E-4E58-974C-F022790EE350}" destId="{60099814-3B6D-4A62-918C-1A01866FDA20}" srcOrd="11" destOrd="0" presId="urn:microsoft.com/office/officeart/2005/8/layout/cycle8"/>
    <dgm:cxn modelId="{9949043D-83F9-4B49-9AB9-B921B040340C}" type="presParOf" srcId="{5D20AE22-A46E-4E58-974C-F022790EE350}" destId="{9830C174-D7E9-468D-B372-418F831FE924}" srcOrd="12" destOrd="0" presId="urn:microsoft.com/office/officeart/2005/8/layout/cycle8"/>
    <dgm:cxn modelId="{1BBD4BE8-B6EC-4E79-8E4F-CF3D5D9762F4}" type="presParOf" srcId="{5D20AE22-A46E-4E58-974C-F022790EE350}" destId="{8DD3525B-9E0F-4CA9-8991-A362D2B78BCB}" srcOrd="13" destOrd="0" presId="urn:microsoft.com/office/officeart/2005/8/layout/cycle8"/>
    <dgm:cxn modelId="{F0EA9643-F3D9-4BED-879B-E95E65C30C90}" type="presParOf" srcId="{5D20AE22-A46E-4E58-974C-F022790EE350}" destId="{19CC5552-D4E4-4551-B85A-3D9B86DA6D7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C1035C-1450-4A1F-9CD4-44CBAD4AC5C8}" type="doc">
      <dgm:prSet loTypeId="urn:microsoft.com/office/officeart/2005/8/layout/cycle2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l-GR"/>
        </a:p>
      </dgm:t>
    </dgm:pt>
    <dgm:pt modelId="{44ED23F5-0B4A-4FAA-BF66-DB0632BC2723}">
      <dgm:prSet custT="1"/>
      <dgm:spPr/>
      <dgm:t>
        <a:bodyPr/>
        <a:lstStyle/>
        <a:p>
          <a:pPr rtl="0"/>
          <a:r>
            <a:rPr lang="el-GR" sz="3600" b="1" smtClean="0"/>
            <a:t>47 υποχρεωτικά μαθήματα συν</a:t>
          </a:r>
          <a:endParaRPr lang="el-GR" sz="3900"/>
        </a:p>
      </dgm:t>
    </dgm:pt>
    <dgm:pt modelId="{C7B3FA45-D1BF-494A-A945-DA690667B6E3}" type="parTrans" cxnId="{93734126-BAFA-400C-8CD8-53B7DA9BA5C1}">
      <dgm:prSet/>
      <dgm:spPr/>
      <dgm:t>
        <a:bodyPr/>
        <a:lstStyle/>
        <a:p>
          <a:endParaRPr lang="el-GR"/>
        </a:p>
      </dgm:t>
    </dgm:pt>
    <dgm:pt modelId="{9C49B4B8-767B-405E-B2E5-9B49D7FB7DA7}" type="sibTrans" cxnId="{93734126-BAFA-400C-8CD8-53B7DA9BA5C1}">
      <dgm:prSet/>
      <dgm:spPr/>
      <dgm:t>
        <a:bodyPr/>
        <a:lstStyle/>
        <a:p>
          <a:endParaRPr lang="el-GR"/>
        </a:p>
      </dgm:t>
    </dgm:pt>
    <dgm:pt modelId="{B68DD709-A636-40BC-A200-1748371C17F8}">
      <dgm:prSet custT="1"/>
      <dgm:spPr/>
      <dgm:t>
        <a:bodyPr/>
        <a:lstStyle/>
        <a:p>
          <a:pPr rtl="0"/>
          <a:r>
            <a:rPr lang="el-GR" sz="3600" b="1" smtClean="0"/>
            <a:t>55 μαθήματα</a:t>
          </a:r>
          <a:endParaRPr lang="el-GR" sz="3600" b="1"/>
        </a:p>
      </dgm:t>
    </dgm:pt>
    <dgm:pt modelId="{1E110886-8F48-4E82-95F5-C8B68C34D8D7}" type="parTrans" cxnId="{79F17549-58C8-4981-AB60-164F7796CD19}">
      <dgm:prSet/>
      <dgm:spPr/>
      <dgm:t>
        <a:bodyPr/>
        <a:lstStyle/>
        <a:p>
          <a:endParaRPr lang="el-GR"/>
        </a:p>
      </dgm:t>
    </dgm:pt>
    <dgm:pt modelId="{1EA61551-EAAE-4192-9B90-9933AF337F13}" type="sibTrans" cxnId="{79F17549-58C8-4981-AB60-164F7796CD19}">
      <dgm:prSet/>
      <dgm:spPr/>
      <dgm:t>
        <a:bodyPr/>
        <a:lstStyle/>
        <a:p>
          <a:endParaRPr lang="el-GR"/>
        </a:p>
      </dgm:t>
    </dgm:pt>
    <dgm:pt modelId="{10F5CBE1-63C3-4325-866D-57EF41BBC1BA}">
      <dgm:prSet custT="1"/>
      <dgm:spPr/>
      <dgm:t>
        <a:bodyPr/>
        <a:lstStyle/>
        <a:p>
          <a:pPr rtl="0"/>
          <a:r>
            <a:rPr lang="el-GR" sz="3600" b="1" smtClean="0"/>
            <a:t>8 μαθήματα επιλογής = </a:t>
          </a:r>
          <a:endParaRPr lang="el-GR" sz="3600"/>
        </a:p>
      </dgm:t>
    </dgm:pt>
    <dgm:pt modelId="{E3D139BB-C620-4079-9F51-E48578AA1849}" type="parTrans" cxnId="{AD321D51-7E90-44F3-82AD-8B0E7A715D2C}">
      <dgm:prSet/>
      <dgm:spPr/>
      <dgm:t>
        <a:bodyPr/>
        <a:lstStyle/>
        <a:p>
          <a:endParaRPr lang="el-GR"/>
        </a:p>
      </dgm:t>
    </dgm:pt>
    <dgm:pt modelId="{EC4576D6-BA4E-4B80-9BE4-31C8D43D29C8}" type="sibTrans" cxnId="{AD321D51-7E90-44F3-82AD-8B0E7A715D2C}">
      <dgm:prSet/>
      <dgm:spPr/>
      <dgm:t>
        <a:bodyPr/>
        <a:lstStyle/>
        <a:p>
          <a:endParaRPr lang="el-GR"/>
        </a:p>
      </dgm:t>
    </dgm:pt>
    <dgm:pt modelId="{DC36FFF6-2D37-4D0E-BE97-5582B6463436}" type="pres">
      <dgm:prSet presAssocID="{CCC1035C-1450-4A1F-9CD4-44CBAD4AC5C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C383C01-7037-4426-9C49-3AEBA2958DFF}" type="pres">
      <dgm:prSet presAssocID="{44ED23F5-0B4A-4FAA-BF66-DB0632BC2723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AABCE98-E910-4DB2-BA38-0C899B66F3B5}" type="presOf" srcId="{B68DD709-A636-40BC-A200-1748371C17F8}" destId="{5C383C01-7037-4426-9C49-3AEBA2958DFF}" srcOrd="0" destOrd="2" presId="urn:microsoft.com/office/officeart/2005/8/layout/cycle2"/>
    <dgm:cxn modelId="{AD321D51-7E90-44F3-82AD-8B0E7A715D2C}" srcId="{44ED23F5-0B4A-4FAA-BF66-DB0632BC2723}" destId="{10F5CBE1-63C3-4325-866D-57EF41BBC1BA}" srcOrd="0" destOrd="0" parTransId="{E3D139BB-C620-4079-9F51-E48578AA1849}" sibTransId="{EC4576D6-BA4E-4B80-9BE4-31C8D43D29C8}"/>
    <dgm:cxn modelId="{A06F86A2-88D3-4C92-97DB-453682B810C6}" type="presOf" srcId="{44ED23F5-0B4A-4FAA-BF66-DB0632BC2723}" destId="{5C383C01-7037-4426-9C49-3AEBA2958DFF}" srcOrd="0" destOrd="0" presId="urn:microsoft.com/office/officeart/2005/8/layout/cycle2"/>
    <dgm:cxn modelId="{1B94581C-6710-4E81-A0B7-7A62C1877638}" type="presOf" srcId="{10F5CBE1-63C3-4325-866D-57EF41BBC1BA}" destId="{5C383C01-7037-4426-9C49-3AEBA2958DFF}" srcOrd="0" destOrd="1" presId="urn:microsoft.com/office/officeart/2005/8/layout/cycle2"/>
    <dgm:cxn modelId="{79F17549-58C8-4981-AB60-164F7796CD19}" srcId="{44ED23F5-0B4A-4FAA-BF66-DB0632BC2723}" destId="{B68DD709-A636-40BC-A200-1748371C17F8}" srcOrd="1" destOrd="0" parTransId="{1E110886-8F48-4E82-95F5-C8B68C34D8D7}" sibTransId="{1EA61551-EAAE-4192-9B90-9933AF337F13}"/>
    <dgm:cxn modelId="{93734126-BAFA-400C-8CD8-53B7DA9BA5C1}" srcId="{CCC1035C-1450-4A1F-9CD4-44CBAD4AC5C8}" destId="{44ED23F5-0B4A-4FAA-BF66-DB0632BC2723}" srcOrd="0" destOrd="0" parTransId="{C7B3FA45-D1BF-494A-A945-DA690667B6E3}" sibTransId="{9C49B4B8-767B-405E-B2E5-9B49D7FB7DA7}"/>
    <dgm:cxn modelId="{2851E2E4-7334-40CC-A669-F602BE42D8D5}" type="presOf" srcId="{CCC1035C-1450-4A1F-9CD4-44CBAD4AC5C8}" destId="{DC36FFF6-2D37-4D0E-BE97-5582B6463436}" srcOrd="0" destOrd="0" presId="urn:microsoft.com/office/officeart/2005/8/layout/cycle2"/>
    <dgm:cxn modelId="{A93A9CDA-CB4C-4705-B369-5841E6CE1C07}" type="presParOf" srcId="{DC36FFF6-2D37-4D0E-BE97-5582B6463436}" destId="{5C383C01-7037-4426-9C49-3AEBA2958DF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9D4E97-4692-46F4-AF28-553A6C9BC13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6D28E643-69EC-4A2E-B775-32FA7E249E28}">
      <dgm:prSet phldrT="[Κείμενο]" custT="1"/>
      <dgm:spPr/>
      <dgm:t>
        <a:bodyPr/>
        <a:lstStyle/>
        <a:p>
          <a:r>
            <a:rPr lang="el-GR" sz="2800" b="0" smtClean="0"/>
            <a:t>7 μαθήματα ανά εξάμηνο, εκτός του τελευταίου εξαμήνου με 6 μαθήματα</a:t>
          </a:r>
          <a:endParaRPr lang="el-GR" sz="2800" b="0"/>
        </a:p>
      </dgm:t>
    </dgm:pt>
    <dgm:pt modelId="{77058079-B1C9-4C4A-9DC8-045A66DFEE8C}" type="parTrans" cxnId="{D5FFEFEC-CA6D-4539-8DFB-56B2FC6BBD45}">
      <dgm:prSet/>
      <dgm:spPr/>
      <dgm:t>
        <a:bodyPr/>
        <a:lstStyle/>
        <a:p>
          <a:endParaRPr lang="el-GR"/>
        </a:p>
      </dgm:t>
    </dgm:pt>
    <dgm:pt modelId="{D76476E7-2967-4218-85FB-76F5EE68B76C}" type="sibTrans" cxnId="{D5FFEFEC-CA6D-4539-8DFB-56B2FC6BBD45}">
      <dgm:prSet/>
      <dgm:spPr/>
      <dgm:t>
        <a:bodyPr/>
        <a:lstStyle/>
        <a:p>
          <a:endParaRPr lang="el-GR"/>
        </a:p>
      </dgm:t>
    </dgm:pt>
    <dgm:pt modelId="{0C27DA50-058A-4687-8912-13030B8E873D}">
      <dgm:prSet phldrT="[Κείμενο]" custT="1"/>
      <dgm:spPr/>
      <dgm:t>
        <a:bodyPr/>
        <a:lstStyle/>
        <a:p>
          <a:r>
            <a:rPr lang="el-GR" sz="2800" smtClean="0"/>
            <a:t>20 διδακτικές ώρες και 30</a:t>
          </a:r>
          <a:r>
            <a:rPr lang="en-US" sz="2800" smtClean="0"/>
            <a:t> ECTS </a:t>
          </a:r>
          <a:r>
            <a:rPr lang="el-GR" sz="2800" smtClean="0"/>
            <a:t>ανά εξάμηνο</a:t>
          </a:r>
          <a:endParaRPr lang="el-GR" sz="2800"/>
        </a:p>
      </dgm:t>
    </dgm:pt>
    <dgm:pt modelId="{789D7800-B894-436E-8A16-0EA00C97449E}" type="parTrans" cxnId="{A4C84B6B-4FBE-478D-8F76-B5393AB70CA9}">
      <dgm:prSet/>
      <dgm:spPr/>
      <dgm:t>
        <a:bodyPr/>
        <a:lstStyle/>
        <a:p>
          <a:endParaRPr lang="el-GR"/>
        </a:p>
      </dgm:t>
    </dgm:pt>
    <dgm:pt modelId="{FA77CA8F-0DBD-4140-9C5B-F76BD34AE2B6}" type="sibTrans" cxnId="{A4C84B6B-4FBE-478D-8F76-B5393AB70CA9}">
      <dgm:prSet/>
      <dgm:spPr/>
      <dgm:t>
        <a:bodyPr/>
        <a:lstStyle/>
        <a:p>
          <a:endParaRPr lang="el-GR"/>
        </a:p>
      </dgm:t>
    </dgm:pt>
    <dgm:pt modelId="{328FB286-9D75-4AD4-A72C-8F7B8183F23A}">
      <dgm:prSet phldrT="[Κείμενο]" custT="1"/>
      <dgm:spPr/>
      <dgm:t>
        <a:bodyPr/>
        <a:lstStyle/>
        <a:p>
          <a:r>
            <a:rPr lang="el-GR" sz="2800" smtClean="0"/>
            <a:t>8 εξάμηνα, 160 διδακτικές ώρες και 240 </a:t>
          </a:r>
          <a:r>
            <a:rPr lang="en-US" sz="2800" smtClean="0"/>
            <a:t>ECTS</a:t>
          </a:r>
          <a:r>
            <a:rPr lang="el-GR" sz="2800" smtClean="0"/>
            <a:t> συνολικά</a:t>
          </a:r>
          <a:endParaRPr lang="el-GR" sz="2800"/>
        </a:p>
      </dgm:t>
    </dgm:pt>
    <dgm:pt modelId="{87DC8247-87C7-4CB5-AE45-D116C00FB590}" type="parTrans" cxnId="{17E69B59-13F7-4772-B18E-44AE631D00D3}">
      <dgm:prSet/>
      <dgm:spPr/>
      <dgm:t>
        <a:bodyPr/>
        <a:lstStyle/>
        <a:p>
          <a:endParaRPr lang="el-GR"/>
        </a:p>
      </dgm:t>
    </dgm:pt>
    <dgm:pt modelId="{64312545-C35D-434B-8993-441FEF100DDE}" type="sibTrans" cxnId="{17E69B59-13F7-4772-B18E-44AE631D00D3}">
      <dgm:prSet/>
      <dgm:spPr/>
      <dgm:t>
        <a:bodyPr/>
        <a:lstStyle/>
        <a:p>
          <a:endParaRPr lang="el-GR"/>
        </a:p>
      </dgm:t>
    </dgm:pt>
    <dgm:pt modelId="{D756A20D-DD8D-48C4-9F9B-B957BE516600}" type="pres">
      <dgm:prSet presAssocID="{889D4E97-4692-46F4-AF28-553A6C9BC1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95C861B-B10B-4268-B367-E2B31E19100B}" type="pres">
      <dgm:prSet presAssocID="{6D28E643-69EC-4A2E-B775-32FA7E249E28}" presName="parentLin" presStyleCnt="0"/>
      <dgm:spPr/>
    </dgm:pt>
    <dgm:pt modelId="{5EB7D9D4-F3DF-4291-ADD0-71AF9359A506}" type="pres">
      <dgm:prSet presAssocID="{6D28E643-69EC-4A2E-B775-32FA7E249E28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4DF9A8BF-ED67-4BCD-A046-D9B8459A8309}" type="pres">
      <dgm:prSet presAssocID="{6D28E643-69EC-4A2E-B775-32FA7E249E28}" presName="parentText" presStyleLbl="node1" presStyleIdx="0" presStyleCnt="3" custScaleY="12068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30709E-5B83-463D-85B3-4485C5BB3637}" type="pres">
      <dgm:prSet presAssocID="{6D28E643-69EC-4A2E-B775-32FA7E249E28}" presName="negativeSpace" presStyleCnt="0"/>
      <dgm:spPr/>
    </dgm:pt>
    <dgm:pt modelId="{6A7C705A-4C87-4309-BB96-D680F5EB72B4}" type="pres">
      <dgm:prSet presAssocID="{6D28E643-69EC-4A2E-B775-32FA7E249E28}" presName="childText" presStyleLbl="conFgAcc1" presStyleIdx="0" presStyleCnt="3">
        <dgm:presLayoutVars>
          <dgm:bulletEnabled val="1"/>
        </dgm:presLayoutVars>
      </dgm:prSet>
      <dgm:spPr/>
    </dgm:pt>
    <dgm:pt modelId="{0248A6E9-680E-4692-BF3A-A35A96F66682}" type="pres">
      <dgm:prSet presAssocID="{D76476E7-2967-4218-85FB-76F5EE68B76C}" presName="spaceBetweenRectangles" presStyleCnt="0"/>
      <dgm:spPr/>
    </dgm:pt>
    <dgm:pt modelId="{3AD380CE-51E7-4922-89F0-7289108D97E8}" type="pres">
      <dgm:prSet presAssocID="{0C27DA50-058A-4687-8912-13030B8E873D}" presName="parentLin" presStyleCnt="0"/>
      <dgm:spPr/>
    </dgm:pt>
    <dgm:pt modelId="{7370488A-F597-4042-905E-86DC7294EC1C}" type="pres">
      <dgm:prSet presAssocID="{0C27DA50-058A-4687-8912-13030B8E873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2952FE01-A785-4841-B78D-11802350FAD0}" type="pres">
      <dgm:prSet presAssocID="{0C27DA50-058A-4687-8912-13030B8E873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50B97D-2155-425D-81C9-1781E0153B16}" type="pres">
      <dgm:prSet presAssocID="{0C27DA50-058A-4687-8912-13030B8E873D}" presName="negativeSpace" presStyleCnt="0"/>
      <dgm:spPr/>
    </dgm:pt>
    <dgm:pt modelId="{4573A66C-1B57-4478-959D-03B84C46DEF9}" type="pres">
      <dgm:prSet presAssocID="{0C27DA50-058A-4687-8912-13030B8E873D}" presName="childText" presStyleLbl="conFgAcc1" presStyleIdx="1" presStyleCnt="3">
        <dgm:presLayoutVars>
          <dgm:bulletEnabled val="1"/>
        </dgm:presLayoutVars>
      </dgm:prSet>
      <dgm:spPr/>
    </dgm:pt>
    <dgm:pt modelId="{374C4872-7060-4A46-8B4B-A44A51370EDD}" type="pres">
      <dgm:prSet presAssocID="{FA77CA8F-0DBD-4140-9C5B-F76BD34AE2B6}" presName="spaceBetweenRectangles" presStyleCnt="0"/>
      <dgm:spPr/>
    </dgm:pt>
    <dgm:pt modelId="{17FA7203-642E-46AF-AF43-BF0CB703CB26}" type="pres">
      <dgm:prSet presAssocID="{328FB286-9D75-4AD4-A72C-8F7B8183F23A}" presName="parentLin" presStyleCnt="0"/>
      <dgm:spPr/>
    </dgm:pt>
    <dgm:pt modelId="{7CDA1482-14B4-48F4-BB7E-3B6C717A78CB}" type="pres">
      <dgm:prSet presAssocID="{328FB286-9D75-4AD4-A72C-8F7B8183F23A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961EBC06-4F8D-4CEA-812E-CFB79B89E0F3}" type="pres">
      <dgm:prSet presAssocID="{328FB286-9D75-4AD4-A72C-8F7B8183F2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4D3A94-9D5D-462F-92ED-2968FBBA5B39}" type="pres">
      <dgm:prSet presAssocID="{328FB286-9D75-4AD4-A72C-8F7B8183F23A}" presName="negativeSpace" presStyleCnt="0"/>
      <dgm:spPr/>
    </dgm:pt>
    <dgm:pt modelId="{DE2D2669-E373-41AC-BDB4-0DEDB7BF517C}" type="pres">
      <dgm:prSet presAssocID="{328FB286-9D75-4AD4-A72C-8F7B8183F23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4C84B6B-4FBE-478D-8F76-B5393AB70CA9}" srcId="{889D4E97-4692-46F4-AF28-553A6C9BC130}" destId="{0C27DA50-058A-4687-8912-13030B8E873D}" srcOrd="1" destOrd="0" parTransId="{789D7800-B894-436E-8A16-0EA00C97449E}" sibTransId="{FA77CA8F-0DBD-4140-9C5B-F76BD34AE2B6}"/>
    <dgm:cxn modelId="{BB219225-9FA9-46FD-A504-780BAFE66ABD}" type="presOf" srcId="{0C27DA50-058A-4687-8912-13030B8E873D}" destId="{2952FE01-A785-4841-B78D-11802350FAD0}" srcOrd="1" destOrd="0" presId="urn:microsoft.com/office/officeart/2005/8/layout/list1"/>
    <dgm:cxn modelId="{AD49E033-DDEB-4113-9B82-AF635BE23376}" type="presOf" srcId="{328FB286-9D75-4AD4-A72C-8F7B8183F23A}" destId="{961EBC06-4F8D-4CEA-812E-CFB79B89E0F3}" srcOrd="1" destOrd="0" presId="urn:microsoft.com/office/officeart/2005/8/layout/list1"/>
    <dgm:cxn modelId="{D5FFEFEC-CA6D-4539-8DFB-56B2FC6BBD45}" srcId="{889D4E97-4692-46F4-AF28-553A6C9BC130}" destId="{6D28E643-69EC-4A2E-B775-32FA7E249E28}" srcOrd="0" destOrd="0" parTransId="{77058079-B1C9-4C4A-9DC8-045A66DFEE8C}" sibTransId="{D76476E7-2967-4218-85FB-76F5EE68B76C}"/>
    <dgm:cxn modelId="{9C880253-0177-4828-A35D-C463B6ACFA7A}" type="presOf" srcId="{889D4E97-4692-46F4-AF28-553A6C9BC130}" destId="{D756A20D-DD8D-48C4-9F9B-B957BE516600}" srcOrd="0" destOrd="0" presId="urn:microsoft.com/office/officeart/2005/8/layout/list1"/>
    <dgm:cxn modelId="{C379A637-CF5E-4766-9C3E-38A3273C6BE7}" type="presOf" srcId="{6D28E643-69EC-4A2E-B775-32FA7E249E28}" destId="{5EB7D9D4-F3DF-4291-ADD0-71AF9359A506}" srcOrd="0" destOrd="0" presId="urn:microsoft.com/office/officeart/2005/8/layout/list1"/>
    <dgm:cxn modelId="{9A331AD0-11CB-408E-821C-16BD7F420539}" type="presOf" srcId="{6D28E643-69EC-4A2E-B775-32FA7E249E28}" destId="{4DF9A8BF-ED67-4BCD-A046-D9B8459A8309}" srcOrd="1" destOrd="0" presId="urn:microsoft.com/office/officeart/2005/8/layout/list1"/>
    <dgm:cxn modelId="{AF9A4F9F-6C5D-499F-9E00-C389A31C3938}" type="presOf" srcId="{0C27DA50-058A-4687-8912-13030B8E873D}" destId="{7370488A-F597-4042-905E-86DC7294EC1C}" srcOrd="0" destOrd="0" presId="urn:microsoft.com/office/officeart/2005/8/layout/list1"/>
    <dgm:cxn modelId="{B887A58A-FB9C-482D-B0CF-FBC4DF30C637}" type="presOf" srcId="{328FB286-9D75-4AD4-A72C-8F7B8183F23A}" destId="{7CDA1482-14B4-48F4-BB7E-3B6C717A78CB}" srcOrd="0" destOrd="0" presId="urn:microsoft.com/office/officeart/2005/8/layout/list1"/>
    <dgm:cxn modelId="{17E69B59-13F7-4772-B18E-44AE631D00D3}" srcId="{889D4E97-4692-46F4-AF28-553A6C9BC130}" destId="{328FB286-9D75-4AD4-A72C-8F7B8183F23A}" srcOrd="2" destOrd="0" parTransId="{87DC8247-87C7-4CB5-AE45-D116C00FB590}" sibTransId="{64312545-C35D-434B-8993-441FEF100DDE}"/>
    <dgm:cxn modelId="{A0A9FC8D-DAA4-4649-980C-AF3868D11AF1}" type="presParOf" srcId="{D756A20D-DD8D-48C4-9F9B-B957BE516600}" destId="{395C861B-B10B-4268-B367-E2B31E19100B}" srcOrd="0" destOrd="0" presId="urn:microsoft.com/office/officeart/2005/8/layout/list1"/>
    <dgm:cxn modelId="{38AB0866-B934-48EA-8EF8-87A319067AB7}" type="presParOf" srcId="{395C861B-B10B-4268-B367-E2B31E19100B}" destId="{5EB7D9D4-F3DF-4291-ADD0-71AF9359A506}" srcOrd="0" destOrd="0" presId="urn:microsoft.com/office/officeart/2005/8/layout/list1"/>
    <dgm:cxn modelId="{57B8C566-613B-4E14-811D-5FB5136FF4CE}" type="presParOf" srcId="{395C861B-B10B-4268-B367-E2B31E19100B}" destId="{4DF9A8BF-ED67-4BCD-A046-D9B8459A8309}" srcOrd="1" destOrd="0" presId="urn:microsoft.com/office/officeart/2005/8/layout/list1"/>
    <dgm:cxn modelId="{832B0515-C0A1-4FBB-B0E7-F88F2167A66B}" type="presParOf" srcId="{D756A20D-DD8D-48C4-9F9B-B957BE516600}" destId="{C730709E-5B83-463D-85B3-4485C5BB3637}" srcOrd="1" destOrd="0" presId="urn:microsoft.com/office/officeart/2005/8/layout/list1"/>
    <dgm:cxn modelId="{9E1673C8-ACE8-4177-B07B-8A93DD92C0B0}" type="presParOf" srcId="{D756A20D-DD8D-48C4-9F9B-B957BE516600}" destId="{6A7C705A-4C87-4309-BB96-D680F5EB72B4}" srcOrd="2" destOrd="0" presId="urn:microsoft.com/office/officeart/2005/8/layout/list1"/>
    <dgm:cxn modelId="{2F1998C3-F802-4522-A48B-F85FDC8E0C1B}" type="presParOf" srcId="{D756A20D-DD8D-48C4-9F9B-B957BE516600}" destId="{0248A6E9-680E-4692-BF3A-A35A96F66682}" srcOrd="3" destOrd="0" presId="urn:microsoft.com/office/officeart/2005/8/layout/list1"/>
    <dgm:cxn modelId="{B3CE1F2D-6618-4AC3-B715-860ACB09F148}" type="presParOf" srcId="{D756A20D-DD8D-48C4-9F9B-B957BE516600}" destId="{3AD380CE-51E7-4922-89F0-7289108D97E8}" srcOrd="4" destOrd="0" presId="urn:microsoft.com/office/officeart/2005/8/layout/list1"/>
    <dgm:cxn modelId="{CCAF5358-0E65-44D5-9C63-FE2EB37AD81A}" type="presParOf" srcId="{3AD380CE-51E7-4922-89F0-7289108D97E8}" destId="{7370488A-F597-4042-905E-86DC7294EC1C}" srcOrd="0" destOrd="0" presId="urn:microsoft.com/office/officeart/2005/8/layout/list1"/>
    <dgm:cxn modelId="{7DF53D1D-9D74-434B-8AA1-D3045FA1A1A0}" type="presParOf" srcId="{3AD380CE-51E7-4922-89F0-7289108D97E8}" destId="{2952FE01-A785-4841-B78D-11802350FAD0}" srcOrd="1" destOrd="0" presId="urn:microsoft.com/office/officeart/2005/8/layout/list1"/>
    <dgm:cxn modelId="{F07AA73F-C937-46E6-ADDD-FCD8775FB1D2}" type="presParOf" srcId="{D756A20D-DD8D-48C4-9F9B-B957BE516600}" destId="{3950B97D-2155-425D-81C9-1781E0153B16}" srcOrd="5" destOrd="0" presId="urn:microsoft.com/office/officeart/2005/8/layout/list1"/>
    <dgm:cxn modelId="{07E3262E-DF12-4CA6-B752-94E7508ACF19}" type="presParOf" srcId="{D756A20D-DD8D-48C4-9F9B-B957BE516600}" destId="{4573A66C-1B57-4478-959D-03B84C46DEF9}" srcOrd="6" destOrd="0" presId="urn:microsoft.com/office/officeart/2005/8/layout/list1"/>
    <dgm:cxn modelId="{8CF209E7-D095-463D-B1BE-D044F566EF77}" type="presParOf" srcId="{D756A20D-DD8D-48C4-9F9B-B957BE516600}" destId="{374C4872-7060-4A46-8B4B-A44A51370EDD}" srcOrd="7" destOrd="0" presId="urn:microsoft.com/office/officeart/2005/8/layout/list1"/>
    <dgm:cxn modelId="{CC75E8D7-5544-45FA-AE51-412502F00B20}" type="presParOf" srcId="{D756A20D-DD8D-48C4-9F9B-B957BE516600}" destId="{17FA7203-642E-46AF-AF43-BF0CB703CB26}" srcOrd="8" destOrd="0" presId="urn:microsoft.com/office/officeart/2005/8/layout/list1"/>
    <dgm:cxn modelId="{920552B9-58AF-40E5-B086-E117752F2D04}" type="presParOf" srcId="{17FA7203-642E-46AF-AF43-BF0CB703CB26}" destId="{7CDA1482-14B4-48F4-BB7E-3B6C717A78CB}" srcOrd="0" destOrd="0" presId="urn:microsoft.com/office/officeart/2005/8/layout/list1"/>
    <dgm:cxn modelId="{E8395E64-AC07-4A97-A339-31D6E91C485F}" type="presParOf" srcId="{17FA7203-642E-46AF-AF43-BF0CB703CB26}" destId="{961EBC06-4F8D-4CEA-812E-CFB79B89E0F3}" srcOrd="1" destOrd="0" presId="urn:microsoft.com/office/officeart/2005/8/layout/list1"/>
    <dgm:cxn modelId="{E0E727C4-ED51-4F96-A959-90B84B314789}" type="presParOf" srcId="{D756A20D-DD8D-48C4-9F9B-B957BE516600}" destId="{B34D3A94-9D5D-462F-92ED-2968FBBA5B39}" srcOrd="9" destOrd="0" presId="urn:microsoft.com/office/officeart/2005/8/layout/list1"/>
    <dgm:cxn modelId="{E436C385-E712-49D2-8806-4689D9263F73}" type="presParOf" srcId="{D756A20D-DD8D-48C4-9F9B-B957BE516600}" destId="{DE2D2669-E373-41AC-BDB4-0DEDB7BF517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6B6748-FFC3-458C-9F78-B2306D9B602D}" type="doc">
      <dgm:prSet loTypeId="urn:microsoft.com/office/officeart/2005/8/layout/vList3#1" loCatId="list" qsTypeId="urn:microsoft.com/office/officeart/2005/8/quickstyle/simple1" qsCatId="simple" csTypeId="urn:microsoft.com/office/officeart/2005/8/colors/accent2_2" csCatId="accent2" phldr="1"/>
      <dgm:spPr/>
    </dgm:pt>
    <dgm:pt modelId="{05A6ABF8-84F1-49FC-9929-205DC9629261}">
      <dgm:prSet phldrT="[Κείμενο]"/>
      <dgm:spPr/>
      <dgm:t>
        <a:bodyPr/>
        <a:lstStyle/>
        <a:p>
          <a:r>
            <a:rPr lang="el-GR" smtClean="0"/>
            <a:t>4 εξάμηνα υποχρεωτικών μαθημάτων</a:t>
          </a:r>
          <a:endParaRPr lang="el-GR"/>
        </a:p>
      </dgm:t>
    </dgm:pt>
    <dgm:pt modelId="{A25905CE-50DB-4E4D-A11F-A1BD0EFAE10D}" type="parTrans" cxnId="{6AC547FE-66E9-48C3-8163-3D92E6A1F6D4}">
      <dgm:prSet/>
      <dgm:spPr/>
      <dgm:t>
        <a:bodyPr/>
        <a:lstStyle/>
        <a:p>
          <a:endParaRPr lang="el-GR"/>
        </a:p>
      </dgm:t>
    </dgm:pt>
    <dgm:pt modelId="{130B154A-8FB0-4AD6-94FC-78814BDCAD7A}" type="sibTrans" cxnId="{6AC547FE-66E9-48C3-8163-3D92E6A1F6D4}">
      <dgm:prSet/>
      <dgm:spPr/>
      <dgm:t>
        <a:bodyPr/>
        <a:lstStyle/>
        <a:p>
          <a:endParaRPr lang="el-GR"/>
        </a:p>
      </dgm:t>
    </dgm:pt>
    <dgm:pt modelId="{04DE90A2-2267-405F-8A05-54C21DAE76AF}">
      <dgm:prSet phldrT="[Κείμενο]"/>
      <dgm:spPr/>
      <dgm:t>
        <a:bodyPr/>
        <a:lstStyle/>
        <a:p>
          <a:r>
            <a:rPr lang="el-GR" smtClean="0"/>
            <a:t>4 εξάμηνα υποχρεωτικών κατ’ επιλογήν μαθημάτων</a:t>
          </a:r>
          <a:endParaRPr lang="el-GR"/>
        </a:p>
      </dgm:t>
    </dgm:pt>
    <dgm:pt modelId="{2F0B2411-B8AD-4BF8-9598-710DBD7CE37B}" type="parTrans" cxnId="{684FE2E0-E3EA-412F-A980-3F9A5EDB0BFF}">
      <dgm:prSet/>
      <dgm:spPr/>
      <dgm:t>
        <a:bodyPr/>
        <a:lstStyle/>
        <a:p>
          <a:endParaRPr lang="el-GR"/>
        </a:p>
      </dgm:t>
    </dgm:pt>
    <dgm:pt modelId="{BD52153C-C5A6-4FB3-A4C6-3CA33DCDEFA5}" type="sibTrans" cxnId="{684FE2E0-E3EA-412F-A980-3F9A5EDB0BFF}">
      <dgm:prSet/>
      <dgm:spPr/>
      <dgm:t>
        <a:bodyPr/>
        <a:lstStyle/>
        <a:p>
          <a:endParaRPr lang="el-GR"/>
        </a:p>
      </dgm:t>
    </dgm:pt>
    <dgm:pt modelId="{6CF6D027-8FDA-4044-B7EC-C608D523EA76}">
      <dgm:prSet phldrT="[Κείμενο]"/>
      <dgm:spPr/>
      <dgm:t>
        <a:bodyPr/>
        <a:lstStyle/>
        <a:p>
          <a:r>
            <a:rPr lang="el-GR" smtClean="0"/>
            <a:t>Από τα Β΄ έτος μαθήματα ελεύθερης επιλογής</a:t>
          </a:r>
          <a:endParaRPr lang="el-GR"/>
        </a:p>
      </dgm:t>
    </dgm:pt>
    <dgm:pt modelId="{10E0E7A1-E876-4D19-8C0A-353BDDA86C1D}" type="parTrans" cxnId="{57616CC6-CE84-46E7-A8E8-742868373142}">
      <dgm:prSet/>
      <dgm:spPr/>
      <dgm:t>
        <a:bodyPr/>
        <a:lstStyle/>
        <a:p>
          <a:endParaRPr lang="el-GR"/>
        </a:p>
      </dgm:t>
    </dgm:pt>
    <dgm:pt modelId="{0601B7A6-8FDF-42BD-A946-34F936B401A7}" type="sibTrans" cxnId="{57616CC6-CE84-46E7-A8E8-742868373142}">
      <dgm:prSet/>
      <dgm:spPr/>
      <dgm:t>
        <a:bodyPr/>
        <a:lstStyle/>
        <a:p>
          <a:endParaRPr lang="el-GR"/>
        </a:p>
      </dgm:t>
    </dgm:pt>
    <dgm:pt modelId="{CA0AB1A1-EADD-45DD-BBDA-F3F471826A3C}" type="pres">
      <dgm:prSet presAssocID="{0F6B6748-FFC3-458C-9F78-B2306D9B602D}" presName="linearFlow" presStyleCnt="0">
        <dgm:presLayoutVars>
          <dgm:dir/>
          <dgm:resizeHandles val="exact"/>
        </dgm:presLayoutVars>
      </dgm:prSet>
      <dgm:spPr/>
    </dgm:pt>
    <dgm:pt modelId="{BAEED886-8174-47DF-BC27-6883CD0D58E8}" type="pres">
      <dgm:prSet presAssocID="{05A6ABF8-84F1-49FC-9929-205DC9629261}" presName="composite" presStyleCnt="0"/>
      <dgm:spPr/>
    </dgm:pt>
    <dgm:pt modelId="{678274E8-18F4-4178-98C0-E0196D45BBF6}" type="pres">
      <dgm:prSet presAssocID="{05A6ABF8-84F1-49FC-9929-205DC9629261}" presName="imgShp" presStyleLbl="fgImgPlace1" presStyleIdx="0" presStyleCnt="3"/>
      <dgm:spPr/>
    </dgm:pt>
    <dgm:pt modelId="{8F1C4813-A314-42F2-9444-DEF502E5FDBA}" type="pres">
      <dgm:prSet presAssocID="{05A6ABF8-84F1-49FC-9929-205DC9629261}" presName="txShp" presStyleLbl="node1" presStyleIdx="0" presStyleCnt="3" custLinFactNeighborX="-2054" custLinFactNeighborY="-14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4BACF8-E760-4D26-BF1F-31410F697BDF}" type="pres">
      <dgm:prSet presAssocID="{130B154A-8FB0-4AD6-94FC-78814BDCAD7A}" presName="spacing" presStyleCnt="0"/>
      <dgm:spPr/>
    </dgm:pt>
    <dgm:pt modelId="{E8F7490C-C652-43A2-9F22-D458D0F5CA7A}" type="pres">
      <dgm:prSet presAssocID="{04DE90A2-2267-405F-8A05-54C21DAE76AF}" presName="composite" presStyleCnt="0"/>
      <dgm:spPr/>
    </dgm:pt>
    <dgm:pt modelId="{E937CCD1-74CB-4873-82D2-0CC41B7D04F6}" type="pres">
      <dgm:prSet presAssocID="{04DE90A2-2267-405F-8A05-54C21DAE76AF}" presName="imgShp" presStyleLbl="fgImgPlace1" presStyleIdx="1" presStyleCnt="3"/>
      <dgm:spPr/>
    </dgm:pt>
    <dgm:pt modelId="{263BD04C-FB0C-4C6E-9D19-00B93B70A748}" type="pres">
      <dgm:prSet presAssocID="{04DE90A2-2267-405F-8A05-54C21DAE76A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8CB3D00-299A-41FC-B60A-85F5F54368AD}" type="pres">
      <dgm:prSet presAssocID="{BD52153C-C5A6-4FB3-A4C6-3CA33DCDEFA5}" presName="spacing" presStyleCnt="0"/>
      <dgm:spPr/>
    </dgm:pt>
    <dgm:pt modelId="{EC629523-0FF3-460B-AFF7-E828727C161A}" type="pres">
      <dgm:prSet presAssocID="{6CF6D027-8FDA-4044-B7EC-C608D523EA76}" presName="composite" presStyleCnt="0"/>
      <dgm:spPr/>
    </dgm:pt>
    <dgm:pt modelId="{9BB4B5D3-10E6-4DD8-9D62-CA900D23267A}" type="pres">
      <dgm:prSet presAssocID="{6CF6D027-8FDA-4044-B7EC-C608D523EA76}" presName="imgShp" presStyleLbl="fgImgPlace1" presStyleIdx="2" presStyleCnt="3"/>
      <dgm:spPr/>
    </dgm:pt>
    <dgm:pt modelId="{EA57F442-9591-41F3-8DE8-6C37C5D734F9}" type="pres">
      <dgm:prSet presAssocID="{6CF6D027-8FDA-4044-B7EC-C608D523EA7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B35E8D9-97C9-474E-8C0B-53685997A4DB}" type="presOf" srcId="{6CF6D027-8FDA-4044-B7EC-C608D523EA76}" destId="{EA57F442-9591-41F3-8DE8-6C37C5D734F9}" srcOrd="0" destOrd="0" presId="urn:microsoft.com/office/officeart/2005/8/layout/vList3#1"/>
    <dgm:cxn modelId="{2715F445-5C2A-4023-AE18-D9AAAC21C2E8}" type="presOf" srcId="{05A6ABF8-84F1-49FC-9929-205DC9629261}" destId="{8F1C4813-A314-42F2-9444-DEF502E5FDBA}" srcOrd="0" destOrd="0" presId="urn:microsoft.com/office/officeart/2005/8/layout/vList3#1"/>
    <dgm:cxn modelId="{6AC547FE-66E9-48C3-8163-3D92E6A1F6D4}" srcId="{0F6B6748-FFC3-458C-9F78-B2306D9B602D}" destId="{05A6ABF8-84F1-49FC-9929-205DC9629261}" srcOrd="0" destOrd="0" parTransId="{A25905CE-50DB-4E4D-A11F-A1BD0EFAE10D}" sibTransId="{130B154A-8FB0-4AD6-94FC-78814BDCAD7A}"/>
    <dgm:cxn modelId="{684FE2E0-E3EA-412F-A980-3F9A5EDB0BFF}" srcId="{0F6B6748-FFC3-458C-9F78-B2306D9B602D}" destId="{04DE90A2-2267-405F-8A05-54C21DAE76AF}" srcOrd="1" destOrd="0" parTransId="{2F0B2411-B8AD-4BF8-9598-710DBD7CE37B}" sibTransId="{BD52153C-C5A6-4FB3-A4C6-3CA33DCDEFA5}"/>
    <dgm:cxn modelId="{9EC76B6A-5FA5-4F0F-BCDC-68D9859D5320}" type="presOf" srcId="{04DE90A2-2267-405F-8A05-54C21DAE76AF}" destId="{263BD04C-FB0C-4C6E-9D19-00B93B70A748}" srcOrd="0" destOrd="0" presId="urn:microsoft.com/office/officeart/2005/8/layout/vList3#1"/>
    <dgm:cxn modelId="{57616CC6-CE84-46E7-A8E8-742868373142}" srcId="{0F6B6748-FFC3-458C-9F78-B2306D9B602D}" destId="{6CF6D027-8FDA-4044-B7EC-C608D523EA76}" srcOrd="2" destOrd="0" parTransId="{10E0E7A1-E876-4D19-8C0A-353BDDA86C1D}" sibTransId="{0601B7A6-8FDF-42BD-A946-34F936B401A7}"/>
    <dgm:cxn modelId="{793237C6-8C98-4A56-93F8-200993AEA95E}" type="presOf" srcId="{0F6B6748-FFC3-458C-9F78-B2306D9B602D}" destId="{CA0AB1A1-EADD-45DD-BBDA-F3F471826A3C}" srcOrd="0" destOrd="0" presId="urn:microsoft.com/office/officeart/2005/8/layout/vList3#1"/>
    <dgm:cxn modelId="{566C8786-BC6C-4276-BE3F-F63AC2F5E391}" type="presParOf" srcId="{CA0AB1A1-EADD-45DD-BBDA-F3F471826A3C}" destId="{BAEED886-8174-47DF-BC27-6883CD0D58E8}" srcOrd="0" destOrd="0" presId="urn:microsoft.com/office/officeart/2005/8/layout/vList3#1"/>
    <dgm:cxn modelId="{60CAF322-51BC-47C1-8392-229CE5980DAE}" type="presParOf" srcId="{BAEED886-8174-47DF-BC27-6883CD0D58E8}" destId="{678274E8-18F4-4178-98C0-E0196D45BBF6}" srcOrd="0" destOrd="0" presId="urn:microsoft.com/office/officeart/2005/8/layout/vList3#1"/>
    <dgm:cxn modelId="{54658FB4-FEDE-420B-851B-6B46EA05A73C}" type="presParOf" srcId="{BAEED886-8174-47DF-BC27-6883CD0D58E8}" destId="{8F1C4813-A314-42F2-9444-DEF502E5FDBA}" srcOrd="1" destOrd="0" presId="urn:microsoft.com/office/officeart/2005/8/layout/vList3#1"/>
    <dgm:cxn modelId="{C967C1E2-ADAA-4EE4-8095-550F4F8AAF82}" type="presParOf" srcId="{CA0AB1A1-EADD-45DD-BBDA-F3F471826A3C}" destId="{784BACF8-E760-4D26-BF1F-31410F697BDF}" srcOrd="1" destOrd="0" presId="urn:microsoft.com/office/officeart/2005/8/layout/vList3#1"/>
    <dgm:cxn modelId="{F12BE0A9-2C03-40AA-A5FB-B06E7264D60C}" type="presParOf" srcId="{CA0AB1A1-EADD-45DD-BBDA-F3F471826A3C}" destId="{E8F7490C-C652-43A2-9F22-D458D0F5CA7A}" srcOrd="2" destOrd="0" presId="urn:microsoft.com/office/officeart/2005/8/layout/vList3#1"/>
    <dgm:cxn modelId="{80E842F1-B639-4AAD-B7E5-18110C087FEA}" type="presParOf" srcId="{E8F7490C-C652-43A2-9F22-D458D0F5CA7A}" destId="{E937CCD1-74CB-4873-82D2-0CC41B7D04F6}" srcOrd="0" destOrd="0" presId="urn:microsoft.com/office/officeart/2005/8/layout/vList3#1"/>
    <dgm:cxn modelId="{46F9BCDC-E424-47B2-B011-DD30CC9264CB}" type="presParOf" srcId="{E8F7490C-C652-43A2-9F22-D458D0F5CA7A}" destId="{263BD04C-FB0C-4C6E-9D19-00B93B70A748}" srcOrd="1" destOrd="0" presId="urn:microsoft.com/office/officeart/2005/8/layout/vList3#1"/>
    <dgm:cxn modelId="{652B9B03-23C5-4A4D-9B94-71B07BC3B3D3}" type="presParOf" srcId="{CA0AB1A1-EADD-45DD-BBDA-F3F471826A3C}" destId="{E8CB3D00-299A-41FC-B60A-85F5F54368AD}" srcOrd="3" destOrd="0" presId="urn:microsoft.com/office/officeart/2005/8/layout/vList3#1"/>
    <dgm:cxn modelId="{13FCAE6F-B2D6-4231-9E16-F3B96F0C22C1}" type="presParOf" srcId="{CA0AB1A1-EADD-45DD-BBDA-F3F471826A3C}" destId="{EC629523-0FF3-460B-AFF7-E828727C161A}" srcOrd="4" destOrd="0" presId="urn:microsoft.com/office/officeart/2005/8/layout/vList3#1"/>
    <dgm:cxn modelId="{3C4FBDE3-9A2F-44E7-9045-E7F43E2FE474}" type="presParOf" srcId="{EC629523-0FF3-460B-AFF7-E828727C161A}" destId="{9BB4B5D3-10E6-4DD8-9D62-CA900D23267A}" srcOrd="0" destOrd="0" presId="urn:microsoft.com/office/officeart/2005/8/layout/vList3#1"/>
    <dgm:cxn modelId="{A3D79E32-3ACA-4249-9664-33C79D25F965}" type="presParOf" srcId="{EC629523-0FF3-460B-AFF7-E828727C161A}" destId="{EA57F442-9591-41F3-8DE8-6C37C5D734F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EDF63C-2FA5-454C-991D-D7F5511BF627}" type="doc">
      <dgm:prSet loTypeId="urn:microsoft.com/office/officeart/2005/8/layout/cycle3" loCatId="cycle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endParaRPr lang="el-GR"/>
        </a:p>
      </dgm:t>
    </dgm:pt>
    <dgm:pt modelId="{FEA84E32-479B-4BE6-9410-63794C853F07}">
      <dgm:prSet phldrT="[Κείμενο]" custT="1"/>
      <dgm:spPr/>
      <dgm:t>
        <a:bodyPr/>
        <a:lstStyle/>
        <a:p>
          <a:r>
            <a:rPr lang="el-GR" sz="2400" smtClean="0"/>
            <a:t>Το Τμήμα απαρτίζεται από 4 Τομείς</a:t>
          </a:r>
          <a:endParaRPr lang="el-GR" sz="2400"/>
        </a:p>
      </dgm:t>
    </dgm:pt>
    <dgm:pt modelId="{64C0CAC3-0359-4AA8-95C6-CEB14F72D809}" type="parTrans" cxnId="{D18A529E-0FD3-43F8-8FB0-E819A6527EEB}">
      <dgm:prSet/>
      <dgm:spPr/>
      <dgm:t>
        <a:bodyPr/>
        <a:lstStyle/>
        <a:p>
          <a:endParaRPr lang="el-GR"/>
        </a:p>
      </dgm:t>
    </dgm:pt>
    <dgm:pt modelId="{D56BA0EC-F484-44D6-ABEF-F43F7F9A129E}" type="sibTrans" cxnId="{D18A529E-0FD3-43F8-8FB0-E819A6527EEB}">
      <dgm:prSet/>
      <dgm:spPr/>
      <dgm:t>
        <a:bodyPr/>
        <a:lstStyle/>
        <a:p>
          <a:endParaRPr lang="el-GR"/>
        </a:p>
      </dgm:t>
    </dgm:pt>
    <dgm:pt modelId="{A2138D06-C374-496E-BDCC-997F509E46D1}">
      <dgm:prSet phldrT="[Κείμενο]" custT="1"/>
      <dgm:spPr/>
      <dgm:t>
        <a:bodyPr/>
        <a:lstStyle/>
        <a:p>
          <a:r>
            <a:rPr lang="el-GR" sz="2400" smtClean="0"/>
            <a:t>Τομέας Αγίας Γραφής και Πατερικής Γραμματείας</a:t>
          </a:r>
          <a:endParaRPr lang="el-GR" sz="2400"/>
        </a:p>
      </dgm:t>
    </dgm:pt>
    <dgm:pt modelId="{4B477EA5-B45D-4F5B-A471-4BC13DE0944B}" type="parTrans" cxnId="{1DF03264-A773-4E7C-B103-FD1E4B5A63C0}">
      <dgm:prSet/>
      <dgm:spPr/>
      <dgm:t>
        <a:bodyPr/>
        <a:lstStyle/>
        <a:p>
          <a:endParaRPr lang="el-GR"/>
        </a:p>
      </dgm:t>
    </dgm:pt>
    <dgm:pt modelId="{837D9A00-CB84-4873-A978-51CDDDE34BE7}" type="sibTrans" cxnId="{1DF03264-A773-4E7C-B103-FD1E4B5A63C0}">
      <dgm:prSet/>
      <dgm:spPr/>
      <dgm:t>
        <a:bodyPr/>
        <a:lstStyle/>
        <a:p>
          <a:endParaRPr lang="el-GR"/>
        </a:p>
      </dgm:t>
    </dgm:pt>
    <dgm:pt modelId="{9A5547D2-A09B-4120-B72E-BA3CBAD2CD2D}">
      <dgm:prSet phldrT="[Κείμενο]" custT="1"/>
      <dgm:spPr/>
      <dgm:t>
        <a:bodyPr/>
        <a:lstStyle/>
        <a:p>
          <a:r>
            <a:rPr lang="el-GR" sz="2400" smtClean="0"/>
            <a:t>Τομέας Ιστορίας, Δόγματος και Διαχριστιανικών Σχέσεων</a:t>
          </a:r>
          <a:endParaRPr lang="el-GR" sz="2400"/>
        </a:p>
      </dgm:t>
    </dgm:pt>
    <dgm:pt modelId="{22730A27-CF2B-4BD0-8CE3-4FF7512A8358}" type="parTrans" cxnId="{1A596D81-6F38-40AD-9264-BE07475D42C3}">
      <dgm:prSet/>
      <dgm:spPr/>
      <dgm:t>
        <a:bodyPr/>
        <a:lstStyle/>
        <a:p>
          <a:endParaRPr lang="el-GR"/>
        </a:p>
      </dgm:t>
    </dgm:pt>
    <dgm:pt modelId="{AE7B14F4-8CEF-49DD-8137-0CC8B9C76481}" type="sibTrans" cxnId="{1A596D81-6F38-40AD-9264-BE07475D42C3}">
      <dgm:prSet/>
      <dgm:spPr/>
      <dgm:t>
        <a:bodyPr/>
        <a:lstStyle/>
        <a:p>
          <a:endParaRPr lang="el-GR"/>
        </a:p>
      </dgm:t>
    </dgm:pt>
    <dgm:pt modelId="{47B514FB-5D17-4FE3-9381-6BEB4DF1B7B9}">
      <dgm:prSet phldrT="[Κείμενο]" custT="1"/>
      <dgm:spPr/>
      <dgm:t>
        <a:bodyPr/>
        <a:lstStyle/>
        <a:p>
          <a:r>
            <a:rPr lang="el-GR" sz="2400" smtClean="0"/>
            <a:t>Τομέας Λατρείας και Χριστιανικής Αρχαιολογίας και Τέχνης</a:t>
          </a:r>
          <a:endParaRPr lang="el-GR" sz="2400"/>
        </a:p>
      </dgm:t>
    </dgm:pt>
    <dgm:pt modelId="{EFBCA504-76D2-4311-855B-7A8D90F9B3D3}" type="parTrans" cxnId="{778561CA-6B85-4DAA-A6AA-36D4567C45AE}">
      <dgm:prSet/>
      <dgm:spPr/>
      <dgm:t>
        <a:bodyPr/>
        <a:lstStyle/>
        <a:p>
          <a:endParaRPr lang="el-GR"/>
        </a:p>
      </dgm:t>
    </dgm:pt>
    <dgm:pt modelId="{02566BAB-2720-4670-AF76-76E0BDBC33D1}" type="sibTrans" cxnId="{778561CA-6B85-4DAA-A6AA-36D4567C45AE}">
      <dgm:prSet/>
      <dgm:spPr/>
      <dgm:t>
        <a:bodyPr/>
        <a:lstStyle/>
        <a:p>
          <a:endParaRPr lang="el-GR"/>
        </a:p>
      </dgm:t>
    </dgm:pt>
    <dgm:pt modelId="{893BE192-9FC6-41AF-8607-B8199AF6CD65}">
      <dgm:prSet phldrT="[Κείμενο]" custT="1"/>
      <dgm:spPr/>
      <dgm:t>
        <a:bodyPr/>
        <a:lstStyle/>
        <a:p>
          <a:r>
            <a:rPr lang="el-GR" sz="2400" smtClean="0"/>
            <a:t>Τομέας Δικαίου, Οργάνωσης Ζωής και Διακονίας της Εκκλησίας</a:t>
          </a:r>
          <a:endParaRPr lang="el-GR" sz="2400"/>
        </a:p>
      </dgm:t>
    </dgm:pt>
    <dgm:pt modelId="{0939522F-95E2-4AD2-8F4F-B3EDAF686D0E}" type="parTrans" cxnId="{4AE2BCCE-ED99-49F2-9857-353A3ADC1828}">
      <dgm:prSet/>
      <dgm:spPr/>
      <dgm:t>
        <a:bodyPr/>
        <a:lstStyle/>
        <a:p>
          <a:endParaRPr lang="el-GR"/>
        </a:p>
      </dgm:t>
    </dgm:pt>
    <dgm:pt modelId="{3118444D-2EA2-4EF6-94A4-186F607DD210}" type="sibTrans" cxnId="{4AE2BCCE-ED99-49F2-9857-353A3ADC1828}">
      <dgm:prSet/>
      <dgm:spPr/>
      <dgm:t>
        <a:bodyPr/>
        <a:lstStyle/>
        <a:p>
          <a:endParaRPr lang="el-GR"/>
        </a:p>
      </dgm:t>
    </dgm:pt>
    <dgm:pt modelId="{89667BF7-5A61-4BF6-83CC-AD2FF6148350}" type="pres">
      <dgm:prSet presAssocID="{FAEDF63C-2FA5-454C-991D-D7F5511BF6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A5B018E-0680-496A-ACBF-963827ED94C1}" type="pres">
      <dgm:prSet presAssocID="{FAEDF63C-2FA5-454C-991D-D7F5511BF627}" presName="cycle" presStyleCnt="0"/>
      <dgm:spPr/>
      <dgm:t>
        <a:bodyPr/>
        <a:lstStyle/>
        <a:p>
          <a:endParaRPr lang="el-GR"/>
        </a:p>
      </dgm:t>
    </dgm:pt>
    <dgm:pt modelId="{9891D78B-4DB7-40FF-93FB-91202A6DB430}" type="pres">
      <dgm:prSet presAssocID="{FEA84E32-479B-4BE6-9410-63794C853F0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18D345-87E6-4467-84B0-A0715BABD0CE}" type="pres">
      <dgm:prSet presAssocID="{D56BA0EC-F484-44D6-ABEF-F43F7F9A129E}" presName="sibTransFirstNode" presStyleLbl="bgShp" presStyleIdx="0" presStyleCnt="1"/>
      <dgm:spPr/>
      <dgm:t>
        <a:bodyPr/>
        <a:lstStyle/>
        <a:p>
          <a:endParaRPr lang="el-GR"/>
        </a:p>
      </dgm:t>
    </dgm:pt>
    <dgm:pt modelId="{E047AAA9-DB81-416C-9990-8FBF696E141A}" type="pres">
      <dgm:prSet presAssocID="{A2138D06-C374-496E-BDCC-997F509E46D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CC04A20-738C-4A5D-A1A1-D67F69049800}" type="pres">
      <dgm:prSet presAssocID="{9A5547D2-A09B-4120-B72E-BA3CBAD2CD2D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7F9520-7470-4A42-9FAD-62FD7F9456BF}" type="pres">
      <dgm:prSet presAssocID="{47B514FB-5D17-4FE3-9381-6BEB4DF1B7B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65310FE-A76C-465B-ABB4-B722A3C0C58E}" type="pres">
      <dgm:prSet presAssocID="{893BE192-9FC6-41AF-8607-B8199AF6CD65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D1B18A6-4703-499E-A66D-D58F1DDA642D}" type="presOf" srcId="{9A5547D2-A09B-4120-B72E-BA3CBAD2CD2D}" destId="{4CC04A20-738C-4A5D-A1A1-D67F69049800}" srcOrd="0" destOrd="0" presId="urn:microsoft.com/office/officeart/2005/8/layout/cycle3"/>
    <dgm:cxn modelId="{1A596D81-6F38-40AD-9264-BE07475D42C3}" srcId="{FAEDF63C-2FA5-454C-991D-D7F5511BF627}" destId="{9A5547D2-A09B-4120-B72E-BA3CBAD2CD2D}" srcOrd="2" destOrd="0" parTransId="{22730A27-CF2B-4BD0-8CE3-4FF7512A8358}" sibTransId="{AE7B14F4-8CEF-49DD-8137-0CC8B9C76481}"/>
    <dgm:cxn modelId="{2F8E462F-3C26-4B4C-A555-2A78B118616D}" type="presOf" srcId="{D56BA0EC-F484-44D6-ABEF-F43F7F9A129E}" destId="{B518D345-87E6-4467-84B0-A0715BABD0CE}" srcOrd="0" destOrd="0" presId="urn:microsoft.com/office/officeart/2005/8/layout/cycle3"/>
    <dgm:cxn modelId="{D18A529E-0FD3-43F8-8FB0-E819A6527EEB}" srcId="{FAEDF63C-2FA5-454C-991D-D7F5511BF627}" destId="{FEA84E32-479B-4BE6-9410-63794C853F07}" srcOrd="0" destOrd="0" parTransId="{64C0CAC3-0359-4AA8-95C6-CEB14F72D809}" sibTransId="{D56BA0EC-F484-44D6-ABEF-F43F7F9A129E}"/>
    <dgm:cxn modelId="{830366EB-BC13-4F80-B4B2-3C8B5BC7F643}" type="presOf" srcId="{A2138D06-C374-496E-BDCC-997F509E46D1}" destId="{E047AAA9-DB81-416C-9990-8FBF696E141A}" srcOrd="0" destOrd="0" presId="urn:microsoft.com/office/officeart/2005/8/layout/cycle3"/>
    <dgm:cxn modelId="{567F9D8B-7F4B-4BF8-B550-534B55AE1256}" type="presOf" srcId="{FAEDF63C-2FA5-454C-991D-D7F5511BF627}" destId="{89667BF7-5A61-4BF6-83CC-AD2FF6148350}" srcOrd="0" destOrd="0" presId="urn:microsoft.com/office/officeart/2005/8/layout/cycle3"/>
    <dgm:cxn modelId="{CE71CE2D-6087-42C0-BAC2-DE928C513096}" type="presOf" srcId="{893BE192-9FC6-41AF-8607-B8199AF6CD65}" destId="{765310FE-A76C-465B-ABB4-B722A3C0C58E}" srcOrd="0" destOrd="0" presId="urn:microsoft.com/office/officeart/2005/8/layout/cycle3"/>
    <dgm:cxn modelId="{4AE2BCCE-ED99-49F2-9857-353A3ADC1828}" srcId="{FAEDF63C-2FA5-454C-991D-D7F5511BF627}" destId="{893BE192-9FC6-41AF-8607-B8199AF6CD65}" srcOrd="4" destOrd="0" parTransId="{0939522F-95E2-4AD2-8F4F-B3EDAF686D0E}" sibTransId="{3118444D-2EA2-4EF6-94A4-186F607DD210}"/>
    <dgm:cxn modelId="{1DF03264-A773-4E7C-B103-FD1E4B5A63C0}" srcId="{FAEDF63C-2FA5-454C-991D-D7F5511BF627}" destId="{A2138D06-C374-496E-BDCC-997F509E46D1}" srcOrd="1" destOrd="0" parTransId="{4B477EA5-B45D-4F5B-A471-4BC13DE0944B}" sibTransId="{837D9A00-CB84-4873-A978-51CDDDE34BE7}"/>
    <dgm:cxn modelId="{70CF9777-0872-4674-A932-0A829C6B42FF}" type="presOf" srcId="{47B514FB-5D17-4FE3-9381-6BEB4DF1B7B9}" destId="{597F9520-7470-4A42-9FAD-62FD7F9456BF}" srcOrd="0" destOrd="0" presId="urn:microsoft.com/office/officeart/2005/8/layout/cycle3"/>
    <dgm:cxn modelId="{0C97D3A7-D445-4F66-B5B2-D908C4D7F29A}" type="presOf" srcId="{FEA84E32-479B-4BE6-9410-63794C853F07}" destId="{9891D78B-4DB7-40FF-93FB-91202A6DB430}" srcOrd="0" destOrd="0" presId="urn:microsoft.com/office/officeart/2005/8/layout/cycle3"/>
    <dgm:cxn modelId="{778561CA-6B85-4DAA-A6AA-36D4567C45AE}" srcId="{FAEDF63C-2FA5-454C-991D-D7F5511BF627}" destId="{47B514FB-5D17-4FE3-9381-6BEB4DF1B7B9}" srcOrd="3" destOrd="0" parTransId="{EFBCA504-76D2-4311-855B-7A8D90F9B3D3}" sibTransId="{02566BAB-2720-4670-AF76-76E0BDBC33D1}"/>
    <dgm:cxn modelId="{5DEE5657-052A-447D-9008-E4B3C82EDAC9}" type="presParOf" srcId="{89667BF7-5A61-4BF6-83CC-AD2FF6148350}" destId="{6A5B018E-0680-496A-ACBF-963827ED94C1}" srcOrd="0" destOrd="0" presId="urn:microsoft.com/office/officeart/2005/8/layout/cycle3"/>
    <dgm:cxn modelId="{D5AD5DE1-6608-4E33-ADC6-1522F3707F4C}" type="presParOf" srcId="{6A5B018E-0680-496A-ACBF-963827ED94C1}" destId="{9891D78B-4DB7-40FF-93FB-91202A6DB430}" srcOrd="0" destOrd="0" presId="urn:microsoft.com/office/officeart/2005/8/layout/cycle3"/>
    <dgm:cxn modelId="{AE2333DE-4569-4600-ABD6-69D20B92A0CF}" type="presParOf" srcId="{6A5B018E-0680-496A-ACBF-963827ED94C1}" destId="{B518D345-87E6-4467-84B0-A0715BABD0CE}" srcOrd="1" destOrd="0" presId="urn:microsoft.com/office/officeart/2005/8/layout/cycle3"/>
    <dgm:cxn modelId="{11CFAF44-234B-4BE9-BC8A-68771989388B}" type="presParOf" srcId="{6A5B018E-0680-496A-ACBF-963827ED94C1}" destId="{E047AAA9-DB81-416C-9990-8FBF696E141A}" srcOrd="2" destOrd="0" presId="urn:microsoft.com/office/officeart/2005/8/layout/cycle3"/>
    <dgm:cxn modelId="{6986A8C0-0AAA-47B6-8670-9FDDFAD84956}" type="presParOf" srcId="{6A5B018E-0680-496A-ACBF-963827ED94C1}" destId="{4CC04A20-738C-4A5D-A1A1-D67F69049800}" srcOrd="3" destOrd="0" presId="urn:microsoft.com/office/officeart/2005/8/layout/cycle3"/>
    <dgm:cxn modelId="{8A352C4A-FB7A-43C5-986B-0F0067B876C2}" type="presParOf" srcId="{6A5B018E-0680-496A-ACBF-963827ED94C1}" destId="{597F9520-7470-4A42-9FAD-62FD7F9456BF}" srcOrd="4" destOrd="0" presId="urn:microsoft.com/office/officeart/2005/8/layout/cycle3"/>
    <dgm:cxn modelId="{C6389E9B-E9F7-4D84-94C7-E3736F336333}" type="presParOf" srcId="{6A5B018E-0680-496A-ACBF-963827ED94C1}" destId="{765310FE-A76C-465B-ABB4-B722A3C0C58E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577E26-1A5B-4720-B29E-FC1BA8D063F2}" type="doc">
      <dgm:prSet loTypeId="urn:microsoft.com/office/officeart/2005/8/layout/default#1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l-GR"/>
        </a:p>
      </dgm:t>
    </dgm:pt>
    <dgm:pt modelId="{456F766C-65DF-45C9-9C87-2295BE82700D}">
      <dgm:prSet phldrT="[Κείμενο]"/>
      <dgm:spPr/>
      <dgm:t>
        <a:bodyPr/>
        <a:lstStyle/>
        <a:p>
          <a:r>
            <a:rPr lang="el-GR" smtClean="0"/>
            <a:t>Αγία Γραφή</a:t>
          </a:r>
          <a:endParaRPr lang="el-GR"/>
        </a:p>
      </dgm:t>
    </dgm:pt>
    <dgm:pt modelId="{BEA4EF80-8C3C-4027-8569-B4769A587840}" type="parTrans" cxnId="{EF761011-AE20-4A04-872E-0315C0CBC111}">
      <dgm:prSet/>
      <dgm:spPr/>
      <dgm:t>
        <a:bodyPr/>
        <a:lstStyle/>
        <a:p>
          <a:endParaRPr lang="el-GR"/>
        </a:p>
      </dgm:t>
    </dgm:pt>
    <dgm:pt modelId="{7BCC01CC-DB95-484A-AA40-E1F5BC16F687}" type="sibTrans" cxnId="{EF761011-AE20-4A04-872E-0315C0CBC111}">
      <dgm:prSet/>
      <dgm:spPr/>
      <dgm:t>
        <a:bodyPr/>
        <a:lstStyle/>
        <a:p>
          <a:endParaRPr lang="el-GR"/>
        </a:p>
      </dgm:t>
    </dgm:pt>
    <dgm:pt modelId="{9943C76D-C6F5-48C1-9E5D-E904C1625701}">
      <dgm:prSet phldrT="[Κείμενο]"/>
      <dgm:spPr/>
      <dgm:t>
        <a:bodyPr/>
        <a:lstStyle/>
        <a:p>
          <a:r>
            <a:rPr lang="el-GR" smtClean="0"/>
            <a:t>Πατρολογία</a:t>
          </a:r>
          <a:endParaRPr lang="el-GR"/>
        </a:p>
      </dgm:t>
    </dgm:pt>
    <dgm:pt modelId="{AEBBED3F-1001-4936-8DBD-10AAC1FD804D}" type="parTrans" cxnId="{C5B168FD-8E40-49B5-957D-32CD5E786E46}">
      <dgm:prSet/>
      <dgm:spPr/>
      <dgm:t>
        <a:bodyPr/>
        <a:lstStyle/>
        <a:p>
          <a:endParaRPr lang="el-GR"/>
        </a:p>
      </dgm:t>
    </dgm:pt>
    <dgm:pt modelId="{DC5AF3D9-B7D7-44CE-9F9A-536404A23509}" type="sibTrans" cxnId="{C5B168FD-8E40-49B5-957D-32CD5E786E46}">
      <dgm:prSet/>
      <dgm:spPr/>
      <dgm:t>
        <a:bodyPr/>
        <a:lstStyle/>
        <a:p>
          <a:endParaRPr lang="el-GR"/>
        </a:p>
      </dgm:t>
    </dgm:pt>
    <dgm:pt modelId="{E144A363-15A6-48CC-BDA1-0CBD9CAD9406}">
      <dgm:prSet phldrT="[Κείμενο]"/>
      <dgm:spPr/>
      <dgm:t>
        <a:bodyPr/>
        <a:lstStyle/>
        <a:p>
          <a:r>
            <a:rPr lang="el-GR" smtClean="0"/>
            <a:t>Εκκλησιαστική Ιστορία</a:t>
          </a:r>
          <a:endParaRPr lang="el-GR"/>
        </a:p>
      </dgm:t>
    </dgm:pt>
    <dgm:pt modelId="{56975D74-9AD7-480C-A9D8-6455792BF07F}" type="parTrans" cxnId="{5DB9E5D6-7E75-463C-B390-82CD23391903}">
      <dgm:prSet/>
      <dgm:spPr/>
      <dgm:t>
        <a:bodyPr/>
        <a:lstStyle/>
        <a:p>
          <a:endParaRPr lang="el-GR"/>
        </a:p>
      </dgm:t>
    </dgm:pt>
    <dgm:pt modelId="{5887D776-E24E-4B4D-B197-CF53A34A6023}" type="sibTrans" cxnId="{5DB9E5D6-7E75-463C-B390-82CD23391903}">
      <dgm:prSet/>
      <dgm:spPr/>
      <dgm:t>
        <a:bodyPr/>
        <a:lstStyle/>
        <a:p>
          <a:endParaRPr lang="el-GR"/>
        </a:p>
      </dgm:t>
    </dgm:pt>
    <dgm:pt modelId="{69C01848-3E35-49BE-B283-D6DD4E83EC4E}">
      <dgm:prSet phldrT="[Κείμενο]"/>
      <dgm:spPr/>
      <dgm:t>
        <a:bodyPr/>
        <a:lstStyle/>
        <a:p>
          <a:r>
            <a:rPr lang="el-GR" smtClean="0"/>
            <a:t>Δογματική</a:t>
          </a:r>
          <a:endParaRPr lang="el-GR"/>
        </a:p>
      </dgm:t>
    </dgm:pt>
    <dgm:pt modelId="{9D4B19A4-998A-4675-86C5-26FC38CADC5E}" type="parTrans" cxnId="{781D337F-11D2-4A9D-B2B3-1C89834B32F6}">
      <dgm:prSet/>
      <dgm:spPr/>
      <dgm:t>
        <a:bodyPr/>
        <a:lstStyle/>
        <a:p>
          <a:endParaRPr lang="el-GR"/>
        </a:p>
      </dgm:t>
    </dgm:pt>
    <dgm:pt modelId="{94E65C98-DD3E-49B9-B9A2-2C86A358630C}" type="sibTrans" cxnId="{781D337F-11D2-4A9D-B2B3-1C89834B32F6}">
      <dgm:prSet/>
      <dgm:spPr/>
      <dgm:t>
        <a:bodyPr/>
        <a:lstStyle/>
        <a:p>
          <a:endParaRPr lang="el-GR"/>
        </a:p>
      </dgm:t>
    </dgm:pt>
    <dgm:pt modelId="{93A33D03-6CEE-45D3-969F-92D13E256D6C}">
      <dgm:prSet phldrT="[Κείμενο]"/>
      <dgm:spPr/>
      <dgm:t>
        <a:bodyPr/>
        <a:lstStyle/>
        <a:p>
          <a:r>
            <a:rPr lang="el-GR" smtClean="0"/>
            <a:t>Χριστιανική Ηθική</a:t>
          </a:r>
          <a:endParaRPr lang="el-GR"/>
        </a:p>
      </dgm:t>
    </dgm:pt>
    <dgm:pt modelId="{11050B57-91ED-42B2-8376-3EE116921D46}" type="parTrans" cxnId="{88699794-87F6-4208-8CE9-06812761E4F1}">
      <dgm:prSet/>
      <dgm:spPr/>
      <dgm:t>
        <a:bodyPr/>
        <a:lstStyle/>
        <a:p>
          <a:endParaRPr lang="el-GR"/>
        </a:p>
      </dgm:t>
    </dgm:pt>
    <dgm:pt modelId="{E41E734D-EE87-4023-89D1-E0F247E9EA74}" type="sibTrans" cxnId="{88699794-87F6-4208-8CE9-06812761E4F1}">
      <dgm:prSet/>
      <dgm:spPr/>
      <dgm:t>
        <a:bodyPr/>
        <a:lstStyle/>
        <a:p>
          <a:endParaRPr lang="el-GR"/>
        </a:p>
      </dgm:t>
    </dgm:pt>
    <dgm:pt modelId="{19023328-49DF-4657-BCF6-9199EB1843A5}">
      <dgm:prSet phldrT="[Κείμενο]"/>
      <dgm:spPr/>
      <dgm:t>
        <a:bodyPr/>
        <a:lstStyle/>
        <a:p>
          <a:r>
            <a:rPr lang="el-GR" smtClean="0"/>
            <a:t>Λειτουργική</a:t>
          </a:r>
          <a:endParaRPr lang="el-GR"/>
        </a:p>
      </dgm:t>
    </dgm:pt>
    <dgm:pt modelId="{7BB137B4-D420-4ECA-90D3-783EE396CD3C}" type="parTrans" cxnId="{6F551CA8-A370-4ABF-83A1-9AA43E5625B0}">
      <dgm:prSet/>
      <dgm:spPr/>
      <dgm:t>
        <a:bodyPr/>
        <a:lstStyle/>
        <a:p>
          <a:endParaRPr lang="el-GR"/>
        </a:p>
      </dgm:t>
    </dgm:pt>
    <dgm:pt modelId="{CEEA7FD9-4F41-4953-9937-8B2D164FD003}" type="sibTrans" cxnId="{6F551CA8-A370-4ABF-83A1-9AA43E5625B0}">
      <dgm:prSet/>
      <dgm:spPr/>
      <dgm:t>
        <a:bodyPr/>
        <a:lstStyle/>
        <a:p>
          <a:endParaRPr lang="el-GR"/>
        </a:p>
      </dgm:t>
    </dgm:pt>
    <dgm:pt modelId="{079B881B-112B-4E79-9AA2-B423B1AFB711}">
      <dgm:prSet phldrT="[Κείμενο]"/>
      <dgm:spPr/>
      <dgm:t>
        <a:bodyPr/>
        <a:lstStyle/>
        <a:p>
          <a:r>
            <a:rPr lang="el-GR" smtClean="0"/>
            <a:t>Εκκλησιαστικές Τέχνες</a:t>
          </a:r>
          <a:endParaRPr lang="el-GR"/>
        </a:p>
      </dgm:t>
    </dgm:pt>
    <dgm:pt modelId="{FC899F8D-707F-482D-BB38-D0A9DD0B1B01}" type="parTrans" cxnId="{2B6C1020-08A2-4BE1-833B-1AAB849A519C}">
      <dgm:prSet/>
      <dgm:spPr/>
      <dgm:t>
        <a:bodyPr/>
        <a:lstStyle/>
        <a:p>
          <a:endParaRPr lang="el-GR"/>
        </a:p>
      </dgm:t>
    </dgm:pt>
    <dgm:pt modelId="{24F09736-3946-4618-913A-FE9CDD69823B}" type="sibTrans" cxnId="{2B6C1020-08A2-4BE1-833B-1AAB849A519C}">
      <dgm:prSet/>
      <dgm:spPr/>
      <dgm:t>
        <a:bodyPr/>
        <a:lstStyle/>
        <a:p>
          <a:endParaRPr lang="el-GR"/>
        </a:p>
      </dgm:t>
    </dgm:pt>
    <dgm:pt modelId="{E96D5D82-7AEE-4A8E-B993-BD9295B09215}">
      <dgm:prSet phldrT="[Κείμενο]"/>
      <dgm:spPr/>
      <dgm:t>
        <a:bodyPr/>
        <a:lstStyle/>
        <a:p>
          <a:r>
            <a:rPr lang="el-GR" smtClean="0"/>
            <a:t>Κανονικό Δίκαιο</a:t>
          </a:r>
        </a:p>
      </dgm:t>
    </dgm:pt>
    <dgm:pt modelId="{A20D6555-F0E0-472E-9B44-4C58261419E6}" type="parTrans" cxnId="{C9742EED-ACAA-43A7-8EEF-8BD88E347CDB}">
      <dgm:prSet/>
      <dgm:spPr/>
      <dgm:t>
        <a:bodyPr/>
        <a:lstStyle/>
        <a:p>
          <a:endParaRPr lang="el-GR"/>
        </a:p>
      </dgm:t>
    </dgm:pt>
    <dgm:pt modelId="{07F4A9D1-A6C9-42A2-AF48-4625768B13A3}" type="sibTrans" cxnId="{C9742EED-ACAA-43A7-8EEF-8BD88E347CDB}">
      <dgm:prSet/>
      <dgm:spPr/>
      <dgm:t>
        <a:bodyPr/>
        <a:lstStyle/>
        <a:p>
          <a:endParaRPr lang="el-GR"/>
        </a:p>
      </dgm:t>
    </dgm:pt>
    <dgm:pt modelId="{6C7B5E6E-4027-47FD-A092-57BD79C97356}">
      <dgm:prSet phldrT="[Κείμενο]"/>
      <dgm:spPr/>
      <dgm:t>
        <a:bodyPr/>
        <a:lstStyle/>
        <a:p>
          <a:r>
            <a:rPr lang="el-GR" smtClean="0"/>
            <a:t>Ποιμαντική</a:t>
          </a:r>
        </a:p>
      </dgm:t>
    </dgm:pt>
    <dgm:pt modelId="{D598EA6E-E28E-4CDC-8B02-F577CDBD5CC5}" type="parTrans" cxnId="{3ED36439-AEF2-419C-A59C-26B0D96F1245}">
      <dgm:prSet/>
      <dgm:spPr/>
      <dgm:t>
        <a:bodyPr/>
        <a:lstStyle/>
        <a:p>
          <a:endParaRPr lang="el-GR"/>
        </a:p>
      </dgm:t>
    </dgm:pt>
    <dgm:pt modelId="{0979EB93-6707-454B-8F2E-CEA1FEFD967E}" type="sibTrans" cxnId="{3ED36439-AEF2-419C-A59C-26B0D96F1245}">
      <dgm:prSet/>
      <dgm:spPr/>
      <dgm:t>
        <a:bodyPr/>
        <a:lstStyle/>
        <a:p>
          <a:endParaRPr lang="el-GR"/>
        </a:p>
      </dgm:t>
    </dgm:pt>
    <dgm:pt modelId="{BCACF3E7-1440-42E1-9DB9-780E74A243EF}" type="pres">
      <dgm:prSet presAssocID="{82577E26-1A5B-4720-B29E-FC1BA8D06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360E8E1-F982-49CC-A583-F54C621E87E8}" type="pres">
      <dgm:prSet presAssocID="{456F766C-65DF-45C9-9C87-2295BE82700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F1CDA37-7F90-439B-8912-C9A74B6BABC5}" type="pres">
      <dgm:prSet presAssocID="{7BCC01CC-DB95-484A-AA40-E1F5BC16F687}" presName="sibTrans" presStyleCnt="0"/>
      <dgm:spPr/>
    </dgm:pt>
    <dgm:pt modelId="{8962AB89-1441-47E6-B019-1C1DF5B943C0}" type="pres">
      <dgm:prSet presAssocID="{9943C76D-C6F5-48C1-9E5D-E904C162570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0F7A45-1F9E-4767-BB0F-7C6DE4590F4C}" type="pres">
      <dgm:prSet presAssocID="{DC5AF3D9-B7D7-44CE-9F9A-536404A23509}" presName="sibTrans" presStyleCnt="0"/>
      <dgm:spPr/>
    </dgm:pt>
    <dgm:pt modelId="{46DB5C8D-21C5-40BD-9D4A-36C05BD867C4}" type="pres">
      <dgm:prSet presAssocID="{E144A363-15A6-48CC-BDA1-0CBD9CAD940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0F5957-923D-49D1-84BE-FD4CDFA1B37F}" type="pres">
      <dgm:prSet presAssocID="{5887D776-E24E-4B4D-B197-CF53A34A6023}" presName="sibTrans" presStyleCnt="0"/>
      <dgm:spPr/>
    </dgm:pt>
    <dgm:pt modelId="{899645CF-BAAB-4BF0-A7DB-25EDFFA6CEDC}" type="pres">
      <dgm:prSet presAssocID="{69C01848-3E35-49BE-B283-D6DD4E83EC4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2594617-B8DD-4722-A34F-85D2EFF28EA2}" type="pres">
      <dgm:prSet presAssocID="{94E65C98-DD3E-49B9-B9A2-2C86A358630C}" presName="sibTrans" presStyleCnt="0"/>
      <dgm:spPr/>
    </dgm:pt>
    <dgm:pt modelId="{5E4ABEF3-5FD1-4740-A0F3-47F5136BB664}" type="pres">
      <dgm:prSet presAssocID="{19023328-49DF-4657-BCF6-9199EB1843A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FB94B1-9B6E-45FC-9FA8-146FFE58CA18}" type="pres">
      <dgm:prSet presAssocID="{CEEA7FD9-4F41-4953-9937-8B2D164FD003}" presName="sibTrans" presStyleCnt="0"/>
      <dgm:spPr/>
    </dgm:pt>
    <dgm:pt modelId="{09FB4A04-FB4F-4314-BBC0-4592B3C97EF8}" type="pres">
      <dgm:prSet presAssocID="{079B881B-112B-4E79-9AA2-B423B1AFB71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BE978DC-8985-4053-AD04-4B9A9A268EC7}" type="pres">
      <dgm:prSet presAssocID="{24F09736-3946-4618-913A-FE9CDD69823B}" presName="sibTrans" presStyleCnt="0"/>
      <dgm:spPr/>
    </dgm:pt>
    <dgm:pt modelId="{668C4773-5B5F-4F96-A276-87C5A6F46D53}" type="pres">
      <dgm:prSet presAssocID="{E96D5D82-7AEE-4A8E-B993-BD9295B0921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9F212F-772B-45C3-80F0-3A7882AA84F2}" type="pres">
      <dgm:prSet presAssocID="{07F4A9D1-A6C9-42A2-AF48-4625768B13A3}" presName="sibTrans" presStyleCnt="0"/>
      <dgm:spPr/>
    </dgm:pt>
    <dgm:pt modelId="{D8E6C075-3C60-4219-A41E-955474CB0FF9}" type="pres">
      <dgm:prSet presAssocID="{6C7B5E6E-4027-47FD-A092-57BD79C9735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A43EEF-47C1-4FE8-A8D8-9C573C34402A}" type="pres">
      <dgm:prSet presAssocID="{0979EB93-6707-454B-8F2E-CEA1FEFD967E}" presName="sibTrans" presStyleCnt="0"/>
      <dgm:spPr/>
    </dgm:pt>
    <dgm:pt modelId="{20D93200-46D8-49D9-9F1C-571845A03E3C}" type="pres">
      <dgm:prSet presAssocID="{93A33D03-6CEE-45D3-969F-92D13E256D6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B6C1020-08A2-4BE1-833B-1AAB849A519C}" srcId="{82577E26-1A5B-4720-B29E-FC1BA8D063F2}" destId="{079B881B-112B-4E79-9AA2-B423B1AFB711}" srcOrd="5" destOrd="0" parTransId="{FC899F8D-707F-482D-BB38-D0A9DD0B1B01}" sibTransId="{24F09736-3946-4618-913A-FE9CDD69823B}"/>
    <dgm:cxn modelId="{34CF4C02-00F4-4E32-B9A0-CF99BFF69033}" type="presOf" srcId="{456F766C-65DF-45C9-9C87-2295BE82700D}" destId="{8360E8E1-F982-49CC-A583-F54C621E87E8}" srcOrd="0" destOrd="0" presId="urn:microsoft.com/office/officeart/2005/8/layout/default#1"/>
    <dgm:cxn modelId="{EF761011-AE20-4A04-872E-0315C0CBC111}" srcId="{82577E26-1A5B-4720-B29E-FC1BA8D063F2}" destId="{456F766C-65DF-45C9-9C87-2295BE82700D}" srcOrd="0" destOrd="0" parTransId="{BEA4EF80-8C3C-4027-8569-B4769A587840}" sibTransId="{7BCC01CC-DB95-484A-AA40-E1F5BC16F687}"/>
    <dgm:cxn modelId="{5DB9E5D6-7E75-463C-B390-82CD23391903}" srcId="{82577E26-1A5B-4720-B29E-FC1BA8D063F2}" destId="{E144A363-15A6-48CC-BDA1-0CBD9CAD9406}" srcOrd="2" destOrd="0" parTransId="{56975D74-9AD7-480C-A9D8-6455792BF07F}" sibTransId="{5887D776-E24E-4B4D-B197-CF53A34A6023}"/>
    <dgm:cxn modelId="{D98E9DCC-3087-407C-B8F4-B6E9E9CF602A}" type="presOf" srcId="{9943C76D-C6F5-48C1-9E5D-E904C1625701}" destId="{8962AB89-1441-47E6-B019-1C1DF5B943C0}" srcOrd="0" destOrd="0" presId="urn:microsoft.com/office/officeart/2005/8/layout/default#1"/>
    <dgm:cxn modelId="{3F297575-8071-415F-9257-E060312010E9}" type="presOf" srcId="{E96D5D82-7AEE-4A8E-B993-BD9295B09215}" destId="{668C4773-5B5F-4F96-A276-87C5A6F46D53}" srcOrd="0" destOrd="0" presId="urn:microsoft.com/office/officeart/2005/8/layout/default#1"/>
    <dgm:cxn modelId="{649A4653-AD32-4714-9343-0D057AA56819}" type="presOf" srcId="{19023328-49DF-4657-BCF6-9199EB1843A5}" destId="{5E4ABEF3-5FD1-4740-A0F3-47F5136BB664}" srcOrd="0" destOrd="0" presId="urn:microsoft.com/office/officeart/2005/8/layout/default#1"/>
    <dgm:cxn modelId="{887B8773-7F3A-4FD0-B8D0-B294AF77F350}" type="presOf" srcId="{6C7B5E6E-4027-47FD-A092-57BD79C97356}" destId="{D8E6C075-3C60-4219-A41E-955474CB0FF9}" srcOrd="0" destOrd="0" presId="urn:microsoft.com/office/officeart/2005/8/layout/default#1"/>
    <dgm:cxn modelId="{622A783F-3353-4105-88FB-F1C0ADD72A1D}" type="presOf" srcId="{82577E26-1A5B-4720-B29E-FC1BA8D063F2}" destId="{BCACF3E7-1440-42E1-9DB9-780E74A243EF}" srcOrd="0" destOrd="0" presId="urn:microsoft.com/office/officeart/2005/8/layout/default#1"/>
    <dgm:cxn modelId="{FD4227E7-2F1A-4E3B-A952-8511FA898477}" type="presOf" srcId="{E144A363-15A6-48CC-BDA1-0CBD9CAD9406}" destId="{46DB5C8D-21C5-40BD-9D4A-36C05BD867C4}" srcOrd="0" destOrd="0" presId="urn:microsoft.com/office/officeart/2005/8/layout/default#1"/>
    <dgm:cxn modelId="{E5BB92C8-8310-4B16-AE16-A2A8A1409F7C}" type="presOf" srcId="{69C01848-3E35-49BE-B283-D6DD4E83EC4E}" destId="{899645CF-BAAB-4BF0-A7DB-25EDFFA6CEDC}" srcOrd="0" destOrd="0" presId="urn:microsoft.com/office/officeart/2005/8/layout/default#1"/>
    <dgm:cxn modelId="{3ED36439-AEF2-419C-A59C-26B0D96F1245}" srcId="{82577E26-1A5B-4720-B29E-FC1BA8D063F2}" destId="{6C7B5E6E-4027-47FD-A092-57BD79C97356}" srcOrd="7" destOrd="0" parTransId="{D598EA6E-E28E-4CDC-8B02-F577CDBD5CC5}" sibTransId="{0979EB93-6707-454B-8F2E-CEA1FEFD967E}"/>
    <dgm:cxn modelId="{C9742EED-ACAA-43A7-8EEF-8BD88E347CDB}" srcId="{82577E26-1A5B-4720-B29E-FC1BA8D063F2}" destId="{E96D5D82-7AEE-4A8E-B993-BD9295B09215}" srcOrd="6" destOrd="0" parTransId="{A20D6555-F0E0-472E-9B44-4C58261419E6}" sibTransId="{07F4A9D1-A6C9-42A2-AF48-4625768B13A3}"/>
    <dgm:cxn modelId="{16AB9886-704F-4C53-AF26-E67C999E7290}" type="presOf" srcId="{079B881B-112B-4E79-9AA2-B423B1AFB711}" destId="{09FB4A04-FB4F-4314-BBC0-4592B3C97EF8}" srcOrd="0" destOrd="0" presId="urn:microsoft.com/office/officeart/2005/8/layout/default#1"/>
    <dgm:cxn modelId="{6F551CA8-A370-4ABF-83A1-9AA43E5625B0}" srcId="{82577E26-1A5B-4720-B29E-FC1BA8D063F2}" destId="{19023328-49DF-4657-BCF6-9199EB1843A5}" srcOrd="4" destOrd="0" parTransId="{7BB137B4-D420-4ECA-90D3-783EE396CD3C}" sibTransId="{CEEA7FD9-4F41-4953-9937-8B2D164FD003}"/>
    <dgm:cxn modelId="{C5B168FD-8E40-49B5-957D-32CD5E786E46}" srcId="{82577E26-1A5B-4720-B29E-FC1BA8D063F2}" destId="{9943C76D-C6F5-48C1-9E5D-E904C1625701}" srcOrd="1" destOrd="0" parTransId="{AEBBED3F-1001-4936-8DBD-10AAC1FD804D}" sibTransId="{DC5AF3D9-B7D7-44CE-9F9A-536404A23509}"/>
    <dgm:cxn modelId="{88699794-87F6-4208-8CE9-06812761E4F1}" srcId="{82577E26-1A5B-4720-B29E-FC1BA8D063F2}" destId="{93A33D03-6CEE-45D3-969F-92D13E256D6C}" srcOrd="8" destOrd="0" parTransId="{11050B57-91ED-42B2-8376-3EE116921D46}" sibTransId="{E41E734D-EE87-4023-89D1-E0F247E9EA74}"/>
    <dgm:cxn modelId="{6ABEAD80-9CDF-4614-8269-277DEA12162D}" type="presOf" srcId="{93A33D03-6CEE-45D3-969F-92D13E256D6C}" destId="{20D93200-46D8-49D9-9F1C-571845A03E3C}" srcOrd="0" destOrd="0" presId="urn:microsoft.com/office/officeart/2005/8/layout/default#1"/>
    <dgm:cxn modelId="{781D337F-11D2-4A9D-B2B3-1C89834B32F6}" srcId="{82577E26-1A5B-4720-B29E-FC1BA8D063F2}" destId="{69C01848-3E35-49BE-B283-D6DD4E83EC4E}" srcOrd="3" destOrd="0" parTransId="{9D4B19A4-998A-4675-86C5-26FC38CADC5E}" sibTransId="{94E65C98-DD3E-49B9-B9A2-2C86A358630C}"/>
    <dgm:cxn modelId="{7789D273-871B-4C39-860C-524F0C448053}" type="presParOf" srcId="{BCACF3E7-1440-42E1-9DB9-780E74A243EF}" destId="{8360E8E1-F982-49CC-A583-F54C621E87E8}" srcOrd="0" destOrd="0" presId="urn:microsoft.com/office/officeart/2005/8/layout/default#1"/>
    <dgm:cxn modelId="{262F1FA4-F06D-4E15-ADB3-50A3B69AA3A4}" type="presParOf" srcId="{BCACF3E7-1440-42E1-9DB9-780E74A243EF}" destId="{3F1CDA37-7F90-439B-8912-C9A74B6BABC5}" srcOrd="1" destOrd="0" presId="urn:microsoft.com/office/officeart/2005/8/layout/default#1"/>
    <dgm:cxn modelId="{A03F7012-8A04-4F31-BE8A-B4DB2AAB07E9}" type="presParOf" srcId="{BCACF3E7-1440-42E1-9DB9-780E74A243EF}" destId="{8962AB89-1441-47E6-B019-1C1DF5B943C0}" srcOrd="2" destOrd="0" presId="urn:microsoft.com/office/officeart/2005/8/layout/default#1"/>
    <dgm:cxn modelId="{49429B98-2ECD-4B36-8FE9-D046B5F0CFC0}" type="presParOf" srcId="{BCACF3E7-1440-42E1-9DB9-780E74A243EF}" destId="{2A0F7A45-1F9E-4767-BB0F-7C6DE4590F4C}" srcOrd="3" destOrd="0" presId="urn:microsoft.com/office/officeart/2005/8/layout/default#1"/>
    <dgm:cxn modelId="{8934433C-7D3C-44FA-87A5-80F0471544B8}" type="presParOf" srcId="{BCACF3E7-1440-42E1-9DB9-780E74A243EF}" destId="{46DB5C8D-21C5-40BD-9D4A-36C05BD867C4}" srcOrd="4" destOrd="0" presId="urn:microsoft.com/office/officeart/2005/8/layout/default#1"/>
    <dgm:cxn modelId="{1D22E293-0601-4EF8-A635-EDC53702C79F}" type="presParOf" srcId="{BCACF3E7-1440-42E1-9DB9-780E74A243EF}" destId="{D80F5957-923D-49D1-84BE-FD4CDFA1B37F}" srcOrd="5" destOrd="0" presId="urn:microsoft.com/office/officeart/2005/8/layout/default#1"/>
    <dgm:cxn modelId="{A9C2145B-8D87-4EF2-894F-242BB29A7C11}" type="presParOf" srcId="{BCACF3E7-1440-42E1-9DB9-780E74A243EF}" destId="{899645CF-BAAB-4BF0-A7DB-25EDFFA6CEDC}" srcOrd="6" destOrd="0" presId="urn:microsoft.com/office/officeart/2005/8/layout/default#1"/>
    <dgm:cxn modelId="{D75D314D-649B-4E4A-9387-0CE77FA999D1}" type="presParOf" srcId="{BCACF3E7-1440-42E1-9DB9-780E74A243EF}" destId="{F2594617-B8DD-4722-A34F-85D2EFF28EA2}" srcOrd="7" destOrd="0" presId="urn:microsoft.com/office/officeart/2005/8/layout/default#1"/>
    <dgm:cxn modelId="{599DC0ED-0173-4E09-9784-B0BF1827E0C0}" type="presParOf" srcId="{BCACF3E7-1440-42E1-9DB9-780E74A243EF}" destId="{5E4ABEF3-5FD1-4740-A0F3-47F5136BB664}" srcOrd="8" destOrd="0" presId="urn:microsoft.com/office/officeart/2005/8/layout/default#1"/>
    <dgm:cxn modelId="{582BDDE3-106E-4895-A76E-8274F917C94C}" type="presParOf" srcId="{BCACF3E7-1440-42E1-9DB9-780E74A243EF}" destId="{EAFB94B1-9B6E-45FC-9FA8-146FFE58CA18}" srcOrd="9" destOrd="0" presId="urn:microsoft.com/office/officeart/2005/8/layout/default#1"/>
    <dgm:cxn modelId="{6CD92353-30FE-448F-8FC6-DF6641AB7AA8}" type="presParOf" srcId="{BCACF3E7-1440-42E1-9DB9-780E74A243EF}" destId="{09FB4A04-FB4F-4314-BBC0-4592B3C97EF8}" srcOrd="10" destOrd="0" presId="urn:microsoft.com/office/officeart/2005/8/layout/default#1"/>
    <dgm:cxn modelId="{80FE40F4-4C16-4B3A-9130-14FADF4CF72E}" type="presParOf" srcId="{BCACF3E7-1440-42E1-9DB9-780E74A243EF}" destId="{CBE978DC-8985-4053-AD04-4B9A9A268EC7}" srcOrd="11" destOrd="0" presId="urn:microsoft.com/office/officeart/2005/8/layout/default#1"/>
    <dgm:cxn modelId="{93069D30-6095-41A3-8964-C57102BA3C2F}" type="presParOf" srcId="{BCACF3E7-1440-42E1-9DB9-780E74A243EF}" destId="{668C4773-5B5F-4F96-A276-87C5A6F46D53}" srcOrd="12" destOrd="0" presId="urn:microsoft.com/office/officeart/2005/8/layout/default#1"/>
    <dgm:cxn modelId="{540921EE-0AE3-41D9-B2D1-8871AC31CD37}" type="presParOf" srcId="{BCACF3E7-1440-42E1-9DB9-780E74A243EF}" destId="{B39F212F-772B-45C3-80F0-3A7882AA84F2}" srcOrd="13" destOrd="0" presId="urn:microsoft.com/office/officeart/2005/8/layout/default#1"/>
    <dgm:cxn modelId="{82BBC797-7154-4DF9-B415-15423BD90FE1}" type="presParOf" srcId="{BCACF3E7-1440-42E1-9DB9-780E74A243EF}" destId="{D8E6C075-3C60-4219-A41E-955474CB0FF9}" srcOrd="14" destOrd="0" presId="urn:microsoft.com/office/officeart/2005/8/layout/default#1"/>
    <dgm:cxn modelId="{30F4DD5E-528A-4AD0-A7A1-087F5CBE7582}" type="presParOf" srcId="{BCACF3E7-1440-42E1-9DB9-780E74A243EF}" destId="{6FA43EEF-47C1-4FE8-A8D8-9C573C34402A}" srcOrd="15" destOrd="0" presId="urn:microsoft.com/office/officeart/2005/8/layout/default#1"/>
    <dgm:cxn modelId="{20A00191-4A95-4661-AC11-219BF0A18D8B}" type="presParOf" srcId="{BCACF3E7-1440-42E1-9DB9-780E74A243EF}" destId="{20D93200-46D8-49D9-9F1C-571845A03E3C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614836-E7E4-47C5-907C-26DA6F11FD14}" type="doc">
      <dgm:prSet loTypeId="urn:microsoft.com/office/officeart/2005/8/layout/default#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l-GR"/>
        </a:p>
      </dgm:t>
    </dgm:pt>
    <dgm:pt modelId="{1BDCEC80-23D4-4749-946E-32C4068C9C1E}">
      <dgm:prSet phldrT="[Κείμενο]" custT="1"/>
      <dgm:spPr/>
      <dgm:t>
        <a:bodyPr/>
        <a:lstStyle/>
        <a:p>
          <a:r>
            <a:rPr lang="el-GR" sz="3200" smtClean="0"/>
            <a:t>Θρησκειολογία</a:t>
          </a:r>
          <a:endParaRPr lang="el-GR" sz="3200"/>
        </a:p>
      </dgm:t>
    </dgm:pt>
    <dgm:pt modelId="{88B82CE7-D4EA-45D3-A915-1687A017A9F2}" type="parTrans" cxnId="{EC6EEE6D-6C31-45D8-92D0-741ACA24FB30}">
      <dgm:prSet/>
      <dgm:spPr/>
      <dgm:t>
        <a:bodyPr/>
        <a:lstStyle/>
        <a:p>
          <a:endParaRPr lang="el-GR"/>
        </a:p>
      </dgm:t>
    </dgm:pt>
    <dgm:pt modelId="{B68DC6DE-D028-42B6-B1DB-B25FCD890D0F}" type="sibTrans" cxnId="{EC6EEE6D-6C31-45D8-92D0-741ACA24FB30}">
      <dgm:prSet/>
      <dgm:spPr/>
      <dgm:t>
        <a:bodyPr/>
        <a:lstStyle/>
        <a:p>
          <a:endParaRPr lang="el-GR"/>
        </a:p>
      </dgm:t>
    </dgm:pt>
    <dgm:pt modelId="{245E8576-5BE5-4E34-9971-AA15BD05B00C}">
      <dgm:prSet phldrT="[Κείμενο]" custT="1"/>
      <dgm:spPr/>
      <dgm:t>
        <a:bodyPr/>
        <a:lstStyle/>
        <a:p>
          <a:r>
            <a:rPr lang="el-GR" sz="3200" smtClean="0"/>
            <a:t>Βυζαντινή Αρχαιολογία</a:t>
          </a:r>
          <a:endParaRPr lang="el-GR" sz="3200"/>
        </a:p>
      </dgm:t>
    </dgm:pt>
    <dgm:pt modelId="{8A51A4A7-C6C8-4A74-8902-2DE0C3B7E971}" type="parTrans" cxnId="{0A3E4B58-A1BC-491E-8C12-BB0A331677D7}">
      <dgm:prSet/>
      <dgm:spPr/>
      <dgm:t>
        <a:bodyPr/>
        <a:lstStyle/>
        <a:p>
          <a:endParaRPr lang="el-GR"/>
        </a:p>
      </dgm:t>
    </dgm:pt>
    <dgm:pt modelId="{D920E926-3357-4D39-844F-8CD00327B585}" type="sibTrans" cxnId="{0A3E4B58-A1BC-491E-8C12-BB0A331677D7}">
      <dgm:prSet/>
      <dgm:spPr/>
      <dgm:t>
        <a:bodyPr/>
        <a:lstStyle/>
        <a:p>
          <a:endParaRPr lang="el-GR"/>
        </a:p>
      </dgm:t>
    </dgm:pt>
    <dgm:pt modelId="{C9E80110-3192-4113-8560-3391F3F1DFD9}">
      <dgm:prSet phldrT="[Κείμενο]" custT="1"/>
      <dgm:spPr/>
      <dgm:t>
        <a:bodyPr/>
        <a:lstStyle/>
        <a:p>
          <a:r>
            <a:rPr lang="el-GR" sz="3200" smtClean="0"/>
            <a:t>Κοινωνιολογία του Χριστιανισμού</a:t>
          </a:r>
          <a:endParaRPr lang="el-GR" sz="3200"/>
        </a:p>
      </dgm:t>
    </dgm:pt>
    <dgm:pt modelId="{C34B5384-CAEF-4D27-96BB-0856B02EB923}" type="parTrans" cxnId="{CEE452D6-A1D0-403C-B486-A4AF534A4DA1}">
      <dgm:prSet/>
      <dgm:spPr/>
      <dgm:t>
        <a:bodyPr/>
        <a:lstStyle/>
        <a:p>
          <a:endParaRPr lang="el-GR"/>
        </a:p>
      </dgm:t>
    </dgm:pt>
    <dgm:pt modelId="{0105D845-2C73-4067-A468-E0C3B46E95CF}" type="sibTrans" cxnId="{CEE452D6-A1D0-403C-B486-A4AF534A4DA1}">
      <dgm:prSet/>
      <dgm:spPr/>
      <dgm:t>
        <a:bodyPr/>
        <a:lstStyle/>
        <a:p>
          <a:endParaRPr lang="el-GR"/>
        </a:p>
      </dgm:t>
    </dgm:pt>
    <dgm:pt modelId="{33F0E7A7-E0DB-452D-A5D9-D1AE44CBCA1F}">
      <dgm:prSet phldrT="[Κείμενο]" custT="1"/>
      <dgm:spPr/>
      <dgm:t>
        <a:bodyPr/>
        <a:lstStyle/>
        <a:p>
          <a:r>
            <a:rPr lang="el-GR" sz="3200" smtClean="0"/>
            <a:t>Χριστιανική Παιδαγωγική</a:t>
          </a:r>
          <a:endParaRPr lang="el-GR" sz="4000"/>
        </a:p>
      </dgm:t>
    </dgm:pt>
    <dgm:pt modelId="{19CCDB3F-7B71-451B-AD22-D33D776CADDF}" type="parTrans" cxnId="{0960E76E-6FC1-498C-83A4-7BA595093532}">
      <dgm:prSet/>
      <dgm:spPr/>
      <dgm:t>
        <a:bodyPr/>
        <a:lstStyle/>
        <a:p>
          <a:endParaRPr lang="el-GR"/>
        </a:p>
      </dgm:t>
    </dgm:pt>
    <dgm:pt modelId="{A8280212-28F6-45B9-A5E8-994DE7DC4AE1}" type="sibTrans" cxnId="{0960E76E-6FC1-498C-83A4-7BA595093532}">
      <dgm:prSet/>
      <dgm:spPr/>
      <dgm:t>
        <a:bodyPr/>
        <a:lstStyle/>
        <a:p>
          <a:endParaRPr lang="el-GR"/>
        </a:p>
      </dgm:t>
    </dgm:pt>
    <dgm:pt modelId="{B6091873-2D4E-490A-AFAE-96A267B76663}" type="pres">
      <dgm:prSet presAssocID="{DD614836-E7E4-47C5-907C-26DA6F11FD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EE081B7-C717-4609-81C7-C5CFFA41BFB9}" type="pres">
      <dgm:prSet presAssocID="{1BDCEC80-23D4-4749-946E-32C4068C9C1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7B79C5-5D4B-42AB-BA2E-960C62213F9D}" type="pres">
      <dgm:prSet presAssocID="{B68DC6DE-D028-42B6-B1DB-B25FCD890D0F}" presName="sibTrans" presStyleCnt="0"/>
      <dgm:spPr/>
    </dgm:pt>
    <dgm:pt modelId="{2AE91E83-40C9-452D-8095-15A8B6886F09}" type="pres">
      <dgm:prSet presAssocID="{245E8576-5BE5-4E34-9971-AA15BD05B00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694EBF-8FA6-4650-BC44-36C931C87F36}" type="pres">
      <dgm:prSet presAssocID="{D920E926-3357-4D39-844F-8CD00327B585}" presName="sibTrans" presStyleCnt="0"/>
      <dgm:spPr/>
    </dgm:pt>
    <dgm:pt modelId="{4651E5D2-6582-4652-9A74-F2B8B0E5534E}" type="pres">
      <dgm:prSet presAssocID="{C9E80110-3192-4113-8560-3391F3F1DFD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F921F4-BC7B-4E86-B5B0-1570696D551E}" type="pres">
      <dgm:prSet presAssocID="{0105D845-2C73-4067-A468-E0C3B46E95CF}" presName="sibTrans" presStyleCnt="0"/>
      <dgm:spPr/>
    </dgm:pt>
    <dgm:pt modelId="{0D507C32-D3FD-4192-B695-10830DBD9937}" type="pres">
      <dgm:prSet presAssocID="{33F0E7A7-E0DB-452D-A5D9-D1AE44CBCA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81DC320-6D8E-439C-98E1-B55AE4A394FF}" type="presOf" srcId="{1BDCEC80-23D4-4749-946E-32C4068C9C1E}" destId="{7EE081B7-C717-4609-81C7-C5CFFA41BFB9}" srcOrd="0" destOrd="0" presId="urn:microsoft.com/office/officeart/2005/8/layout/default#2"/>
    <dgm:cxn modelId="{0EC299FB-235A-4F04-ACB8-E6DAA8E3EE79}" type="presOf" srcId="{245E8576-5BE5-4E34-9971-AA15BD05B00C}" destId="{2AE91E83-40C9-452D-8095-15A8B6886F09}" srcOrd="0" destOrd="0" presId="urn:microsoft.com/office/officeart/2005/8/layout/default#2"/>
    <dgm:cxn modelId="{EC6EEE6D-6C31-45D8-92D0-741ACA24FB30}" srcId="{DD614836-E7E4-47C5-907C-26DA6F11FD14}" destId="{1BDCEC80-23D4-4749-946E-32C4068C9C1E}" srcOrd="0" destOrd="0" parTransId="{88B82CE7-D4EA-45D3-A915-1687A017A9F2}" sibTransId="{B68DC6DE-D028-42B6-B1DB-B25FCD890D0F}"/>
    <dgm:cxn modelId="{0A3E4B58-A1BC-491E-8C12-BB0A331677D7}" srcId="{DD614836-E7E4-47C5-907C-26DA6F11FD14}" destId="{245E8576-5BE5-4E34-9971-AA15BD05B00C}" srcOrd="1" destOrd="0" parTransId="{8A51A4A7-C6C8-4A74-8902-2DE0C3B7E971}" sibTransId="{D920E926-3357-4D39-844F-8CD00327B585}"/>
    <dgm:cxn modelId="{066D0D18-0DD0-4B3C-A435-5BA697E98BC6}" type="presOf" srcId="{C9E80110-3192-4113-8560-3391F3F1DFD9}" destId="{4651E5D2-6582-4652-9A74-F2B8B0E5534E}" srcOrd="0" destOrd="0" presId="urn:microsoft.com/office/officeart/2005/8/layout/default#2"/>
    <dgm:cxn modelId="{CEE452D6-A1D0-403C-B486-A4AF534A4DA1}" srcId="{DD614836-E7E4-47C5-907C-26DA6F11FD14}" destId="{C9E80110-3192-4113-8560-3391F3F1DFD9}" srcOrd="2" destOrd="0" parTransId="{C34B5384-CAEF-4D27-96BB-0856B02EB923}" sibTransId="{0105D845-2C73-4067-A468-E0C3B46E95CF}"/>
    <dgm:cxn modelId="{B82B85A9-9AF4-47C6-859F-931FA1DD7F5A}" type="presOf" srcId="{33F0E7A7-E0DB-452D-A5D9-D1AE44CBCA1F}" destId="{0D507C32-D3FD-4192-B695-10830DBD9937}" srcOrd="0" destOrd="0" presId="urn:microsoft.com/office/officeart/2005/8/layout/default#2"/>
    <dgm:cxn modelId="{0960E76E-6FC1-498C-83A4-7BA595093532}" srcId="{DD614836-E7E4-47C5-907C-26DA6F11FD14}" destId="{33F0E7A7-E0DB-452D-A5D9-D1AE44CBCA1F}" srcOrd="3" destOrd="0" parTransId="{19CCDB3F-7B71-451B-AD22-D33D776CADDF}" sibTransId="{A8280212-28F6-45B9-A5E8-994DE7DC4AE1}"/>
    <dgm:cxn modelId="{E487AF49-AC33-4FAE-AE1E-8EB8E383AB46}" type="presOf" srcId="{DD614836-E7E4-47C5-907C-26DA6F11FD14}" destId="{B6091873-2D4E-490A-AFAE-96A267B76663}" srcOrd="0" destOrd="0" presId="urn:microsoft.com/office/officeart/2005/8/layout/default#2"/>
    <dgm:cxn modelId="{84B1BD77-6870-43DC-A6BC-A0512E3FB5D0}" type="presParOf" srcId="{B6091873-2D4E-490A-AFAE-96A267B76663}" destId="{7EE081B7-C717-4609-81C7-C5CFFA41BFB9}" srcOrd="0" destOrd="0" presId="urn:microsoft.com/office/officeart/2005/8/layout/default#2"/>
    <dgm:cxn modelId="{B72482A9-B20E-4134-846E-3FC1D744C16E}" type="presParOf" srcId="{B6091873-2D4E-490A-AFAE-96A267B76663}" destId="{D17B79C5-5D4B-42AB-BA2E-960C62213F9D}" srcOrd="1" destOrd="0" presId="urn:microsoft.com/office/officeart/2005/8/layout/default#2"/>
    <dgm:cxn modelId="{86E86C6B-4705-430C-9CAA-ABF990296AD7}" type="presParOf" srcId="{B6091873-2D4E-490A-AFAE-96A267B76663}" destId="{2AE91E83-40C9-452D-8095-15A8B6886F09}" srcOrd="2" destOrd="0" presId="urn:microsoft.com/office/officeart/2005/8/layout/default#2"/>
    <dgm:cxn modelId="{061EBE62-503C-472D-A7F9-9151811BB187}" type="presParOf" srcId="{B6091873-2D4E-490A-AFAE-96A267B76663}" destId="{F6694EBF-8FA6-4650-BC44-36C931C87F36}" srcOrd="3" destOrd="0" presId="urn:microsoft.com/office/officeart/2005/8/layout/default#2"/>
    <dgm:cxn modelId="{B4595959-6578-4F7B-894B-8B4B46E048F8}" type="presParOf" srcId="{B6091873-2D4E-490A-AFAE-96A267B76663}" destId="{4651E5D2-6582-4652-9A74-F2B8B0E5534E}" srcOrd="4" destOrd="0" presId="urn:microsoft.com/office/officeart/2005/8/layout/default#2"/>
    <dgm:cxn modelId="{97FB0694-6511-464E-9FB9-23F3E88805C2}" type="presParOf" srcId="{B6091873-2D4E-490A-AFAE-96A267B76663}" destId="{EBF921F4-BC7B-4E86-B5B0-1570696D551E}" srcOrd="5" destOrd="0" presId="urn:microsoft.com/office/officeart/2005/8/layout/default#2"/>
    <dgm:cxn modelId="{FD8A784E-8691-456D-8E01-42FAD904CE7A}" type="presParOf" srcId="{B6091873-2D4E-490A-AFAE-96A267B76663}" destId="{0D507C32-D3FD-4192-B695-10830DBD9937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D8EBC2-A8A3-4DAC-A4F6-78EB289250CA}" type="doc">
      <dgm:prSet loTypeId="urn:microsoft.com/office/officeart/2005/8/layout/vProcess5" loCatId="process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el-GR"/>
        </a:p>
      </dgm:t>
    </dgm:pt>
    <dgm:pt modelId="{F620C96A-DC8F-4BA2-AC42-FBE37F14A0A8}">
      <dgm:prSet phldrT="[Κείμενο]" custT="1"/>
      <dgm:spPr/>
      <dgm:t>
        <a:bodyPr/>
        <a:lstStyle/>
        <a:p>
          <a:pPr algn="ctr"/>
          <a:r>
            <a:rPr lang="el-GR" sz="3200" b="1" smtClean="0"/>
            <a:t>Μαθήματα Πρακτικής Άσκησης</a:t>
          </a:r>
          <a:endParaRPr lang="el-GR" sz="3200" b="1"/>
        </a:p>
      </dgm:t>
    </dgm:pt>
    <dgm:pt modelId="{AF33204A-7C0D-4DA0-9DEF-0A5465CD089E}" type="parTrans" cxnId="{6E966103-B283-4571-9257-151E5F9846A8}">
      <dgm:prSet/>
      <dgm:spPr/>
      <dgm:t>
        <a:bodyPr/>
        <a:lstStyle/>
        <a:p>
          <a:endParaRPr lang="el-GR"/>
        </a:p>
      </dgm:t>
    </dgm:pt>
    <dgm:pt modelId="{DF732D70-825D-4D8C-91CE-94562C1AE26D}" type="sibTrans" cxnId="{6E966103-B283-4571-9257-151E5F9846A8}">
      <dgm:prSet/>
      <dgm:spPr/>
      <dgm:t>
        <a:bodyPr/>
        <a:lstStyle/>
        <a:p>
          <a:endParaRPr lang="el-GR"/>
        </a:p>
      </dgm:t>
    </dgm:pt>
    <dgm:pt modelId="{7937A88A-3086-4306-AFEB-925B92A91C76}">
      <dgm:prSet phldrT="[Κείμενο]" custT="1"/>
      <dgm:spPr/>
      <dgm:t>
        <a:bodyPr/>
        <a:lstStyle/>
        <a:p>
          <a:r>
            <a:rPr lang="el-GR" sz="3200" smtClean="0"/>
            <a:t>Στη Λειτουργική και στην Ομιλητική</a:t>
          </a:r>
          <a:endParaRPr lang="el-GR" sz="3200"/>
        </a:p>
      </dgm:t>
    </dgm:pt>
    <dgm:pt modelId="{E011D8AB-2B61-45FC-996E-AF52B31A401B}" type="parTrans" cxnId="{61BEB5D9-AE75-4C8D-B792-C0E9D8B55DFC}">
      <dgm:prSet/>
      <dgm:spPr/>
      <dgm:t>
        <a:bodyPr/>
        <a:lstStyle/>
        <a:p>
          <a:endParaRPr lang="el-GR"/>
        </a:p>
      </dgm:t>
    </dgm:pt>
    <dgm:pt modelId="{D234F4FF-55AF-4996-99D2-4BB6D89A49E5}" type="sibTrans" cxnId="{61BEB5D9-AE75-4C8D-B792-C0E9D8B55DFC}">
      <dgm:prSet/>
      <dgm:spPr/>
      <dgm:t>
        <a:bodyPr/>
        <a:lstStyle/>
        <a:p>
          <a:endParaRPr lang="el-GR"/>
        </a:p>
      </dgm:t>
    </dgm:pt>
    <dgm:pt modelId="{C818A54D-4CEA-48BB-8897-25ADBD478246}">
      <dgm:prSet phldrT="[Κείμενο]" custT="1"/>
      <dgm:spPr/>
      <dgm:t>
        <a:bodyPr/>
        <a:lstStyle/>
        <a:p>
          <a:r>
            <a:rPr lang="el-GR" sz="3200" smtClean="0"/>
            <a:t>Στην Ποιμαντική</a:t>
          </a:r>
          <a:endParaRPr lang="el-GR" sz="3200"/>
        </a:p>
      </dgm:t>
    </dgm:pt>
    <dgm:pt modelId="{51DCBC1B-B63D-4CE7-92B1-FB030DCC2DB6}" type="parTrans" cxnId="{F3FAB2D8-EAD6-40A1-84EE-75DA8507AE5E}">
      <dgm:prSet/>
      <dgm:spPr/>
      <dgm:t>
        <a:bodyPr/>
        <a:lstStyle/>
        <a:p>
          <a:endParaRPr lang="el-GR"/>
        </a:p>
      </dgm:t>
    </dgm:pt>
    <dgm:pt modelId="{3D4CB070-3D6C-4685-AB2A-F42BE9C2BE5A}" type="sibTrans" cxnId="{F3FAB2D8-EAD6-40A1-84EE-75DA8507AE5E}">
      <dgm:prSet/>
      <dgm:spPr/>
      <dgm:t>
        <a:bodyPr/>
        <a:lstStyle/>
        <a:p>
          <a:endParaRPr lang="el-GR"/>
        </a:p>
      </dgm:t>
    </dgm:pt>
    <dgm:pt modelId="{E0B8CCC7-7022-4467-BDE4-468325DA37FE}">
      <dgm:prSet phldrT="[Κείμενο]" custT="1"/>
      <dgm:spPr/>
      <dgm:t>
        <a:bodyPr/>
        <a:lstStyle/>
        <a:p>
          <a:r>
            <a:rPr lang="el-GR" sz="3200" smtClean="0"/>
            <a:t>Στα Παιδαγωγικά</a:t>
          </a:r>
          <a:endParaRPr lang="el-GR" sz="3200"/>
        </a:p>
      </dgm:t>
    </dgm:pt>
    <dgm:pt modelId="{847FE020-8D45-4C98-B3FC-380063952987}" type="parTrans" cxnId="{9C68FF88-903A-472A-8A8E-BDC6019F3EA7}">
      <dgm:prSet/>
      <dgm:spPr/>
      <dgm:t>
        <a:bodyPr/>
        <a:lstStyle/>
        <a:p>
          <a:endParaRPr lang="el-GR"/>
        </a:p>
      </dgm:t>
    </dgm:pt>
    <dgm:pt modelId="{8215D3FD-C4F6-4565-A408-55C9EB55B343}" type="sibTrans" cxnId="{9C68FF88-903A-472A-8A8E-BDC6019F3EA7}">
      <dgm:prSet/>
      <dgm:spPr/>
      <dgm:t>
        <a:bodyPr/>
        <a:lstStyle/>
        <a:p>
          <a:endParaRPr lang="el-GR"/>
        </a:p>
      </dgm:t>
    </dgm:pt>
    <dgm:pt modelId="{D4AB1801-6047-4D0E-B985-4C9E6F919A83}">
      <dgm:prSet phldrT="[Κείμενο]"/>
      <dgm:spPr/>
      <dgm:t>
        <a:bodyPr/>
        <a:lstStyle/>
        <a:p>
          <a:endParaRPr lang="el-GR"/>
        </a:p>
      </dgm:t>
    </dgm:pt>
    <dgm:pt modelId="{DF3241F9-EA5A-4BD0-A04D-F560F9500A16}" type="parTrans" cxnId="{40AD45F0-BF98-4610-B5A5-8CBDE16588D3}">
      <dgm:prSet/>
      <dgm:spPr/>
      <dgm:t>
        <a:bodyPr/>
        <a:lstStyle/>
        <a:p>
          <a:endParaRPr lang="el-GR"/>
        </a:p>
      </dgm:t>
    </dgm:pt>
    <dgm:pt modelId="{A51DFAC1-6CA8-48C2-8D16-4CFA90361AA6}" type="sibTrans" cxnId="{40AD45F0-BF98-4610-B5A5-8CBDE16588D3}">
      <dgm:prSet/>
      <dgm:spPr/>
      <dgm:t>
        <a:bodyPr/>
        <a:lstStyle/>
        <a:p>
          <a:endParaRPr lang="el-GR"/>
        </a:p>
      </dgm:t>
    </dgm:pt>
    <dgm:pt modelId="{119FB4BD-246B-4B06-9304-2EA2F2E80A57}">
      <dgm:prSet phldrT="[Κείμενο]" custT="1"/>
      <dgm:spPr/>
      <dgm:t>
        <a:bodyPr/>
        <a:lstStyle/>
        <a:p>
          <a:r>
            <a:rPr lang="el-GR" sz="3200" smtClean="0"/>
            <a:t>Στην Εκκλησιαστική Μουσική και στην Αγιογραφία</a:t>
          </a:r>
          <a:endParaRPr lang="el-GR" sz="3200"/>
        </a:p>
      </dgm:t>
    </dgm:pt>
    <dgm:pt modelId="{14C42743-200A-4EF6-87DD-2EE83B1285B1}" type="parTrans" cxnId="{2932D5E0-2119-422D-B827-928079070AA4}">
      <dgm:prSet/>
      <dgm:spPr/>
      <dgm:t>
        <a:bodyPr/>
        <a:lstStyle/>
        <a:p>
          <a:endParaRPr lang="el-GR"/>
        </a:p>
      </dgm:t>
    </dgm:pt>
    <dgm:pt modelId="{16CBED57-4DC3-452A-A1C8-1A6792E810CD}" type="sibTrans" cxnId="{2932D5E0-2119-422D-B827-928079070AA4}">
      <dgm:prSet/>
      <dgm:spPr/>
      <dgm:t>
        <a:bodyPr/>
        <a:lstStyle/>
        <a:p>
          <a:endParaRPr lang="el-GR"/>
        </a:p>
      </dgm:t>
    </dgm:pt>
    <dgm:pt modelId="{CEB391F5-622F-4377-B37F-3DB7A78BA340}" type="pres">
      <dgm:prSet presAssocID="{58D8EBC2-A8A3-4DAC-A4F6-78EB289250C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37BB90C-2793-49DF-ADCB-2394BFFF64C4}" type="pres">
      <dgm:prSet presAssocID="{58D8EBC2-A8A3-4DAC-A4F6-78EB289250CA}" presName="dummyMaxCanvas" presStyleCnt="0">
        <dgm:presLayoutVars/>
      </dgm:prSet>
      <dgm:spPr/>
    </dgm:pt>
    <dgm:pt modelId="{7D0FAA33-5CB0-4F26-8775-A43F35A74533}" type="pres">
      <dgm:prSet presAssocID="{58D8EBC2-A8A3-4DAC-A4F6-78EB289250CA}" presName="FiveNodes_1" presStyleLbl="node1" presStyleIdx="0" presStyleCnt="5" custScaleY="11605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D5ED2E-9AFF-4985-B6FD-E61EB5605102}" type="pres">
      <dgm:prSet presAssocID="{58D8EBC2-A8A3-4DAC-A4F6-78EB289250C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B87A0F-90F5-4030-BD5F-16181447C220}" type="pres">
      <dgm:prSet presAssocID="{58D8EBC2-A8A3-4DAC-A4F6-78EB289250C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4B24F6-B910-423A-9F3D-0FF07A00E26D}" type="pres">
      <dgm:prSet presAssocID="{58D8EBC2-A8A3-4DAC-A4F6-78EB289250C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2A20CF-59CD-4454-A167-0CA8720C747C}" type="pres">
      <dgm:prSet presAssocID="{58D8EBC2-A8A3-4DAC-A4F6-78EB289250C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ED83B87-03E4-45E0-8B81-25140378987B}" type="pres">
      <dgm:prSet presAssocID="{58D8EBC2-A8A3-4DAC-A4F6-78EB289250C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70FCB4-44BA-4B18-99EB-E13D9E8A80DC}" type="pres">
      <dgm:prSet presAssocID="{58D8EBC2-A8A3-4DAC-A4F6-78EB289250C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5654CD5-C927-4282-A1EA-3488637438A3}" type="pres">
      <dgm:prSet presAssocID="{58D8EBC2-A8A3-4DAC-A4F6-78EB289250C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147F6F-A0C9-4778-873A-358E8F724D28}" type="pres">
      <dgm:prSet presAssocID="{58D8EBC2-A8A3-4DAC-A4F6-78EB289250C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DA21A5-B5A1-488D-9C8F-D2DD089FB37C}" type="pres">
      <dgm:prSet presAssocID="{58D8EBC2-A8A3-4DAC-A4F6-78EB289250C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0DA45CA-8D8D-4794-82E4-91C4BEB1431D}" type="pres">
      <dgm:prSet presAssocID="{58D8EBC2-A8A3-4DAC-A4F6-78EB289250C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33F529-3816-49AF-BE22-C87FB580F237}" type="pres">
      <dgm:prSet presAssocID="{58D8EBC2-A8A3-4DAC-A4F6-78EB289250C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FCEA2D-5224-4CB2-A41C-FEA6DD368A10}" type="pres">
      <dgm:prSet presAssocID="{58D8EBC2-A8A3-4DAC-A4F6-78EB289250C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B27FA0-0E9E-4FE3-AA69-8FB72AC5E4CE}" type="pres">
      <dgm:prSet presAssocID="{58D8EBC2-A8A3-4DAC-A4F6-78EB289250C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E966103-B283-4571-9257-151E5F9846A8}" srcId="{58D8EBC2-A8A3-4DAC-A4F6-78EB289250CA}" destId="{F620C96A-DC8F-4BA2-AC42-FBE37F14A0A8}" srcOrd="0" destOrd="0" parTransId="{AF33204A-7C0D-4DA0-9DEF-0A5465CD089E}" sibTransId="{DF732D70-825D-4D8C-91CE-94562C1AE26D}"/>
    <dgm:cxn modelId="{E4803FC3-3041-4AE8-B960-FF130268D411}" type="presOf" srcId="{F620C96A-DC8F-4BA2-AC42-FBE37F14A0A8}" destId="{49DA21A5-B5A1-488D-9C8F-D2DD089FB37C}" srcOrd="1" destOrd="0" presId="urn:microsoft.com/office/officeart/2005/8/layout/vProcess5"/>
    <dgm:cxn modelId="{E7EC88EB-40D5-445A-9C34-50D3ADC297AB}" type="presOf" srcId="{119FB4BD-246B-4B06-9304-2EA2F2E80A57}" destId="{4B33F529-3816-49AF-BE22-C87FB580F237}" srcOrd="1" destOrd="0" presId="urn:microsoft.com/office/officeart/2005/8/layout/vProcess5"/>
    <dgm:cxn modelId="{426B4549-A7CC-4C64-BAD1-896D44F5D10D}" type="presOf" srcId="{119FB4BD-246B-4B06-9304-2EA2F2E80A57}" destId="{2CB87A0F-90F5-4030-BD5F-16181447C220}" srcOrd="0" destOrd="0" presId="urn:microsoft.com/office/officeart/2005/8/layout/vProcess5"/>
    <dgm:cxn modelId="{61BEB5D9-AE75-4C8D-B792-C0E9D8B55DFC}" srcId="{58D8EBC2-A8A3-4DAC-A4F6-78EB289250CA}" destId="{7937A88A-3086-4306-AFEB-925B92A91C76}" srcOrd="1" destOrd="0" parTransId="{E011D8AB-2B61-45FC-996E-AF52B31A401B}" sibTransId="{D234F4FF-55AF-4996-99D2-4BB6D89A49E5}"/>
    <dgm:cxn modelId="{70923251-B983-49F6-8482-4D36895253F5}" type="presOf" srcId="{F620C96A-DC8F-4BA2-AC42-FBE37F14A0A8}" destId="{7D0FAA33-5CB0-4F26-8775-A43F35A74533}" srcOrd="0" destOrd="0" presId="urn:microsoft.com/office/officeart/2005/8/layout/vProcess5"/>
    <dgm:cxn modelId="{2932D5E0-2119-422D-B827-928079070AA4}" srcId="{58D8EBC2-A8A3-4DAC-A4F6-78EB289250CA}" destId="{119FB4BD-246B-4B06-9304-2EA2F2E80A57}" srcOrd="2" destOrd="0" parTransId="{14C42743-200A-4EF6-87DD-2EE83B1285B1}" sibTransId="{16CBED57-4DC3-452A-A1C8-1A6792E810CD}"/>
    <dgm:cxn modelId="{D972B4C1-3C85-46E7-AB89-123D19FB6C22}" type="presOf" srcId="{58D8EBC2-A8A3-4DAC-A4F6-78EB289250CA}" destId="{CEB391F5-622F-4377-B37F-3DB7A78BA340}" srcOrd="0" destOrd="0" presId="urn:microsoft.com/office/officeart/2005/8/layout/vProcess5"/>
    <dgm:cxn modelId="{9DDA3A82-F46E-4F4F-B64C-8E7F2C3B897F}" type="presOf" srcId="{C818A54D-4CEA-48BB-8897-25ADBD478246}" destId="{F5FCEA2D-5224-4CB2-A41C-FEA6DD368A10}" srcOrd="1" destOrd="0" presId="urn:microsoft.com/office/officeart/2005/8/layout/vProcess5"/>
    <dgm:cxn modelId="{801FBB01-BB6C-498D-80BB-2C0B6C50D82C}" type="presOf" srcId="{D234F4FF-55AF-4996-99D2-4BB6D89A49E5}" destId="{8470FCB4-44BA-4B18-99EB-E13D9E8A80DC}" srcOrd="0" destOrd="0" presId="urn:microsoft.com/office/officeart/2005/8/layout/vProcess5"/>
    <dgm:cxn modelId="{DC2B2B69-89DC-4BDB-9F1B-29DD8309DE98}" type="presOf" srcId="{E0B8CCC7-7022-4467-BDE4-468325DA37FE}" destId="{BCB27FA0-0E9E-4FE3-AA69-8FB72AC5E4CE}" srcOrd="1" destOrd="0" presId="urn:microsoft.com/office/officeart/2005/8/layout/vProcess5"/>
    <dgm:cxn modelId="{D3FA3830-C96B-4BDF-A54F-09BA4E41AA80}" type="presOf" srcId="{7937A88A-3086-4306-AFEB-925B92A91C76}" destId="{60DA45CA-8D8D-4794-82E4-91C4BEB1431D}" srcOrd="1" destOrd="0" presId="urn:microsoft.com/office/officeart/2005/8/layout/vProcess5"/>
    <dgm:cxn modelId="{8F339666-3D1D-4C79-BC8C-8C27F3C0B70E}" type="presOf" srcId="{E0B8CCC7-7022-4467-BDE4-468325DA37FE}" destId="{202A20CF-59CD-4454-A167-0CA8720C747C}" srcOrd="0" destOrd="0" presId="urn:microsoft.com/office/officeart/2005/8/layout/vProcess5"/>
    <dgm:cxn modelId="{40AD45F0-BF98-4610-B5A5-8CBDE16588D3}" srcId="{58D8EBC2-A8A3-4DAC-A4F6-78EB289250CA}" destId="{D4AB1801-6047-4D0E-B985-4C9E6F919A83}" srcOrd="5" destOrd="0" parTransId="{DF3241F9-EA5A-4BD0-A04D-F560F9500A16}" sibTransId="{A51DFAC1-6CA8-48C2-8D16-4CFA90361AA6}"/>
    <dgm:cxn modelId="{CBCCC61A-4948-4CBD-BF07-767F90CCE860}" type="presOf" srcId="{3D4CB070-3D6C-4685-AB2A-F42BE9C2BE5A}" destId="{D1147F6F-A0C9-4778-873A-358E8F724D28}" srcOrd="0" destOrd="0" presId="urn:microsoft.com/office/officeart/2005/8/layout/vProcess5"/>
    <dgm:cxn modelId="{F3FAB2D8-EAD6-40A1-84EE-75DA8507AE5E}" srcId="{58D8EBC2-A8A3-4DAC-A4F6-78EB289250CA}" destId="{C818A54D-4CEA-48BB-8897-25ADBD478246}" srcOrd="3" destOrd="0" parTransId="{51DCBC1B-B63D-4CE7-92B1-FB030DCC2DB6}" sibTransId="{3D4CB070-3D6C-4685-AB2A-F42BE9C2BE5A}"/>
    <dgm:cxn modelId="{AB4D826B-BB80-4FC6-B036-C9E28D6C042F}" type="presOf" srcId="{C818A54D-4CEA-48BB-8897-25ADBD478246}" destId="{A74B24F6-B910-423A-9F3D-0FF07A00E26D}" srcOrd="0" destOrd="0" presId="urn:microsoft.com/office/officeart/2005/8/layout/vProcess5"/>
    <dgm:cxn modelId="{DADAA1C4-C96D-4949-AF2F-E59A7F460FF9}" type="presOf" srcId="{7937A88A-3086-4306-AFEB-925B92A91C76}" destId="{44D5ED2E-9AFF-4985-B6FD-E61EB5605102}" srcOrd="0" destOrd="0" presId="urn:microsoft.com/office/officeart/2005/8/layout/vProcess5"/>
    <dgm:cxn modelId="{9912AE22-FD3C-48B9-AB6C-4C3A7ACBC153}" type="presOf" srcId="{DF732D70-825D-4D8C-91CE-94562C1AE26D}" destId="{FED83B87-03E4-45E0-8B81-25140378987B}" srcOrd="0" destOrd="0" presId="urn:microsoft.com/office/officeart/2005/8/layout/vProcess5"/>
    <dgm:cxn modelId="{5D91F736-4EED-4088-B011-2E2869598FFB}" type="presOf" srcId="{16CBED57-4DC3-452A-A1C8-1A6792E810CD}" destId="{45654CD5-C927-4282-A1EA-3488637438A3}" srcOrd="0" destOrd="0" presId="urn:microsoft.com/office/officeart/2005/8/layout/vProcess5"/>
    <dgm:cxn modelId="{9C68FF88-903A-472A-8A8E-BDC6019F3EA7}" srcId="{58D8EBC2-A8A3-4DAC-A4F6-78EB289250CA}" destId="{E0B8CCC7-7022-4467-BDE4-468325DA37FE}" srcOrd="4" destOrd="0" parTransId="{847FE020-8D45-4C98-B3FC-380063952987}" sibTransId="{8215D3FD-C4F6-4565-A408-55C9EB55B343}"/>
    <dgm:cxn modelId="{8D92B51E-D910-4EE6-B6A6-3F0325525D38}" type="presParOf" srcId="{CEB391F5-622F-4377-B37F-3DB7A78BA340}" destId="{637BB90C-2793-49DF-ADCB-2394BFFF64C4}" srcOrd="0" destOrd="0" presId="urn:microsoft.com/office/officeart/2005/8/layout/vProcess5"/>
    <dgm:cxn modelId="{404BEE0C-A0CA-4327-A96F-3AD1A99C4CBE}" type="presParOf" srcId="{CEB391F5-622F-4377-B37F-3DB7A78BA340}" destId="{7D0FAA33-5CB0-4F26-8775-A43F35A74533}" srcOrd="1" destOrd="0" presId="urn:microsoft.com/office/officeart/2005/8/layout/vProcess5"/>
    <dgm:cxn modelId="{24689322-891E-43BC-943B-84587F4FA2DF}" type="presParOf" srcId="{CEB391F5-622F-4377-B37F-3DB7A78BA340}" destId="{44D5ED2E-9AFF-4985-B6FD-E61EB5605102}" srcOrd="2" destOrd="0" presId="urn:microsoft.com/office/officeart/2005/8/layout/vProcess5"/>
    <dgm:cxn modelId="{6251AB11-8F09-46CE-AFB1-17D1251D61F9}" type="presParOf" srcId="{CEB391F5-622F-4377-B37F-3DB7A78BA340}" destId="{2CB87A0F-90F5-4030-BD5F-16181447C220}" srcOrd="3" destOrd="0" presId="urn:microsoft.com/office/officeart/2005/8/layout/vProcess5"/>
    <dgm:cxn modelId="{B2E6EB9E-489B-43C3-B651-8527C4DDF346}" type="presParOf" srcId="{CEB391F5-622F-4377-B37F-3DB7A78BA340}" destId="{A74B24F6-B910-423A-9F3D-0FF07A00E26D}" srcOrd="4" destOrd="0" presId="urn:microsoft.com/office/officeart/2005/8/layout/vProcess5"/>
    <dgm:cxn modelId="{B33C238E-7A8C-4233-B12B-0942BBBA214F}" type="presParOf" srcId="{CEB391F5-622F-4377-B37F-3DB7A78BA340}" destId="{202A20CF-59CD-4454-A167-0CA8720C747C}" srcOrd="5" destOrd="0" presId="urn:microsoft.com/office/officeart/2005/8/layout/vProcess5"/>
    <dgm:cxn modelId="{6BDBFB52-9311-423F-A51B-429AE44EB5D3}" type="presParOf" srcId="{CEB391F5-622F-4377-B37F-3DB7A78BA340}" destId="{FED83B87-03E4-45E0-8B81-25140378987B}" srcOrd="6" destOrd="0" presId="urn:microsoft.com/office/officeart/2005/8/layout/vProcess5"/>
    <dgm:cxn modelId="{1B7E5727-7333-4B64-8226-778576C2AAE5}" type="presParOf" srcId="{CEB391F5-622F-4377-B37F-3DB7A78BA340}" destId="{8470FCB4-44BA-4B18-99EB-E13D9E8A80DC}" srcOrd="7" destOrd="0" presId="urn:microsoft.com/office/officeart/2005/8/layout/vProcess5"/>
    <dgm:cxn modelId="{16BECEEC-C8C6-4D84-AFA6-12C952B07DAC}" type="presParOf" srcId="{CEB391F5-622F-4377-B37F-3DB7A78BA340}" destId="{45654CD5-C927-4282-A1EA-3488637438A3}" srcOrd="8" destOrd="0" presId="urn:microsoft.com/office/officeart/2005/8/layout/vProcess5"/>
    <dgm:cxn modelId="{E9D72E79-BCDA-43EA-BF11-EC22DC363423}" type="presParOf" srcId="{CEB391F5-622F-4377-B37F-3DB7A78BA340}" destId="{D1147F6F-A0C9-4778-873A-358E8F724D28}" srcOrd="9" destOrd="0" presId="urn:microsoft.com/office/officeart/2005/8/layout/vProcess5"/>
    <dgm:cxn modelId="{A1E60CA2-8127-455F-B324-EA43D0A0A2CF}" type="presParOf" srcId="{CEB391F5-622F-4377-B37F-3DB7A78BA340}" destId="{49DA21A5-B5A1-488D-9C8F-D2DD089FB37C}" srcOrd="10" destOrd="0" presId="urn:microsoft.com/office/officeart/2005/8/layout/vProcess5"/>
    <dgm:cxn modelId="{DA2CB9FB-DA5D-4477-A411-21070128B9C1}" type="presParOf" srcId="{CEB391F5-622F-4377-B37F-3DB7A78BA340}" destId="{60DA45CA-8D8D-4794-82E4-91C4BEB1431D}" srcOrd="11" destOrd="0" presId="urn:microsoft.com/office/officeart/2005/8/layout/vProcess5"/>
    <dgm:cxn modelId="{13D8E768-5104-4FFE-B768-1D9E690BBD6C}" type="presParOf" srcId="{CEB391F5-622F-4377-B37F-3DB7A78BA340}" destId="{4B33F529-3816-49AF-BE22-C87FB580F237}" srcOrd="12" destOrd="0" presId="urn:microsoft.com/office/officeart/2005/8/layout/vProcess5"/>
    <dgm:cxn modelId="{370E274E-D78F-480D-B8B5-2830394F0808}" type="presParOf" srcId="{CEB391F5-622F-4377-B37F-3DB7A78BA340}" destId="{F5FCEA2D-5224-4CB2-A41C-FEA6DD368A10}" srcOrd="13" destOrd="0" presId="urn:microsoft.com/office/officeart/2005/8/layout/vProcess5"/>
    <dgm:cxn modelId="{D0012E59-8A82-4908-9527-0C19A4B1F547}" type="presParOf" srcId="{CEB391F5-622F-4377-B37F-3DB7A78BA340}" destId="{BCB27FA0-0E9E-4FE3-AA69-8FB72AC5E4C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93C85-50CC-4F81-B7DA-270315D6DEDA}">
      <dsp:nvSpPr>
        <dsp:cNvPr id="0" name=""/>
        <dsp:cNvSpPr/>
      </dsp:nvSpPr>
      <dsp:spPr>
        <a:xfrm>
          <a:off x="0" y="0"/>
          <a:ext cx="8229600" cy="15933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ΕΝΑ ΠΛΗΡΕΣ ΘΕΟΛΟΓΙΚΟ ΠΡΟΓΡΑΜΜΑ</a:t>
          </a:r>
          <a:endParaRPr lang="el-GR" sz="3200" kern="1200"/>
        </a:p>
      </dsp:txBody>
      <dsp:txXfrm>
        <a:off x="77782" y="77782"/>
        <a:ext cx="8074036" cy="1437803"/>
      </dsp:txXfrm>
    </dsp:sp>
    <dsp:sp modelId="{808463AA-D13F-4FC3-A807-19AC9E862746}">
      <dsp:nvSpPr>
        <dsp:cNvPr id="0" name=""/>
        <dsp:cNvSpPr/>
      </dsp:nvSpPr>
      <dsp:spPr>
        <a:xfrm>
          <a:off x="0" y="1594125"/>
          <a:ext cx="8229600" cy="454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smtClean="0"/>
            <a:t>Περιλαμβάνει</a:t>
          </a:r>
          <a:endParaRPr lang="el-GR" sz="2800" kern="1200"/>
        </a:p>
      </dsp:txBody>
      <dsp:txXfrm>
        <a:off x="0" y="1594125"/>
        <a:ext cx="8229600" cy="454883"/>
      </dsp:txXfrm>
    </dsp:sp>
    <dsp:sp modelId="{810AC750-1734-40B3-9AE2-0401E882DCBC}">
      <dsp:nvSpPr>
        <dsp:cNvPr id="0" name=""/>
        <dsp:cNvSpPr/>
      </dsp:nvSpPr>
      <dsp:spPr>
        <a:xfrm>
          <a:off x="0" y="2049008"/>
          <a:ext cx="8229600" cy="114848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Τα βασικά γνωστικά αντικείμενα της επιστήμης της Θεολογίας</a:t>
          </a:r>
          <a:endParaRPr lang="el-GR" sz="3200" kern="1200"/>
        </a:p>
      </dsp:txBody>
      <dsp:txXfrm>
        <a:off x="56064" y="2105072"/>
        <a:ext cx="8117472" cy="1036355"/>
      </dsp:txXfrm>
    </dsp:sp>
    <dsp:sp modelId="{2523C791-9042-41B2-9A50-5CD173C8108A}">
      <dsp:nvSpPr>
        <dsp:cNvPr id="0" name=""/>
        <dsp:cNvSpPr/>
      </dsp:nvSpPr>
      <dsp:spPr>
        <a:xfrm>
          <a:off x="0" y="3206896"/>
          <a:ext cx="8229600" cy="15933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Τα ειδικά γνωστικά αντικείμενα της μελέτης της Ορθόδοξης Θεολογίας και της εκκλησιαστικής ζωής</a:t>
          </a:r>
          <a:endParaRPr lang="el-GR" sz="3200" kern="1200"/>
        </a:p>
      </dsp:txBody>
      <dsp:txXfrm>
        <a:off x="77782" y="3284678"/>
        <a:ext cx="8074036" cy="14378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47777-F362-4AEE-8E9B-ABAF1A3EBFB9}">
      <dsp:nvSpPr>
        <dsp:cNvPr id="0" name=""/>
        <dsp:cNvSpPr/>
      </dsp:nvSpPr>
      <dsp:spPr>
        <a:xfrm>
          <a:off x="0" y="0"/>
          <a:ext cx="6995160" cy="15051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smtClean="0"/>
            <a:t>Μαθήματα Πληροφορικής</a:t>
          </a:r>
          <a:endParaRPr lang="el-GR" sz="3200" kern="1200"/>
        </a:p>
      </dsp:txBody>
      <dsp:txXfrm>
        <a:off x="44083" y="44083"/>
        <a:ext cx="5371025" cy="1416947"/>
      </dsp:txXfrm>
    </dsp:sp>
    <dsp:sp modelId="{6D602E8C-3E0E-4EA0-9269-4086BB3DC9DD}">
      <dsp:nvSpPr>
        <dsp:cNvPr id="0" name=""/>
        <dsp:cNvSpPr/>
      </dsp:nvSpPr>
      <dsp:spPr>
        <a:xfrm>
          <a:off x="617219" y="1755966"/>
          <a:ext cx="6995160" cy="1505113"/>
        </a:xfrm>
        <a:prstGeom prst="roundRect">
          <a:avLst>
            <a:gd name="adj" fmla="val 10000"/>
          </a:avLst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1 υποχρεωτικό παιδαγωγικό για την εκπαιδευτική τεχνολογία</a:t>
          </a:r>
          <a:endParaRPr lang="el-GR" sz="3200" kern="1200"/>
        </a:p>
      </dsp:txBody>
      <dsp:txXfrm>
        <a:off x="661302" y="1800049"/>
        <a:ext cx="5311450" cy="1416947"/>
      </dsp:txXfrm>
    </dsp:sp>
    <dsp:sp modelId="{28B595F0-2ECD-4A25-A17B-56B79C4461C6}">
      <dsp:nvSpPr>
        <dsp:cNvPr id="0" name=""/>
        <dsp:cNvSpPr/>
      </dsp:nvSpPr>
      <dsp:spPr>
        <a:xfrm>
          <a:off x="1234439" y="3511932"/>
          <a:ext cx="6995160" cy="1505113"/>
        </a:xfrm>
        <a:prstGeom prst="roundRect">
          <a:avLst>
            <a:gd name="adj" fmla="val 10000"/>
          </a:avLst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4 επιλεγόμενα για την εφαρμογή της Πληροφορικής στη Θεολογία</a:t>
          </a:r>
          <a:endParaRPr lang="el-GR" sz="3200" kern="1200"/>
        </a:p>
      </dsp:txBody>
      <dsp:txXfrm>
        <a:off x="1278522" y="3556015"/>
        <a:ext cx="5311450" cy="1416947"/>
      </dsp:txXfrm>
    </dsp:sp>
    <dsp:sp modelId="{F37A0758-A602-4E40-BB12-C452F53D9938}">
      <dsp:nvSpPr>
        <dsp:cNvPr id="0" name=""/>
        <dsp:cNvSpPr/>
      </dsp:nvSpPr>
      <dsp:spPr>
        <a:xfrm>
          <a:off x="6016836" y="1141377"/>
          <a:ext cx="978323" cy="9783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236959" y="1141377"/>
        <a:ext cx="538077" cy="736188"/>
      </dsp:txXfrm>
    </dsp:sp>
    <dsp:sp modelId="{6E6FD6E5-4624-4878-911D-247720E4A76A}">
      <dsp:nvSpPr>
        <dsp:cNvPr id="0" name=""/>
        <dsp:cNvSpPr/>
      </dsp:nvSpPr>
      <dsp:spPr>
        <a:xfrm>
          <a:off x="6634056" y="2887309"/>
          <a:ext cx="978323" cy="9783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0984251"/>
            <a:satOff val="16603"/>
            <a:lumOff val="117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20984251"/>
              <a:satOff val="16603"/>
              <a:lumOff val="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854179" y="2887309"/>
        <a:ext cx="538077" cy="7361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C591E-CFA2-4409-B28D-65E027E5DE32}">
      <dsp:nvSpPr>
        <dsp:cNvPr id="0" name=""/>
        <dsp:cNvSpPr/>
      </dsp:nvSpPr>
      <dsp:spPr>
        <a:xfrm>
          <a:off x="0" y="0"/>
          <a:ext cx="3865616" cy="386561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1009B-FDAA-43F4-BAE5-696C63BAFA67}">
      <dsp:nvSpPr>
        <dsp:cNvPr id="0" name=""/>
        <dsp:cNvSpPr/>
      </dsp:nvSpPr>
      <dsp:spPr>
        <a:xfrm>
          <a:off x="1932808" y="0"/>
          <a:ext cx="6296791" cy="38656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/>
            <a:t>4 παιδαγωγικά μαθήματα</a:t>
          </a:r>
          <a:endParaRPr lang="el-GR" sz="2900" kern="1200"/>
        </a:p>
      </dsp:txBody>
      <dsp:txXfrm>
        <a:off x="1932808" y="0"/>
        <a:ext cx="6296791" cy="1159687"/>
      </dsp:txXfrm>
    </dsp:sp>
    <dsp:sp modelId="{9984EEED-7822-421A-831B-2578BDCC5CBF}">
      <dsp:nvSpPr>
        <dsp:cNvPr id="0" name=""/>
        <dsp:cNvSpPr/>
      </dsp:nvSpPr>
      <dsp:spPr>
        <a:xfrm>
          <a:off x="676484" y="1159687"/>
          <a:ext cx="2512647" cy="251264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5DCB1-6FDE-4646-BA04-6AA0D3724E59}">
      <dsp:nvSpPr>
        <dsp:cNvPr id="0" name=""/>
        <dsp:cNvSpPr/>
      </dsp:nvSpPr>
      <dsp:spPr>
        <a:xfrm>
          <a:off x="1932808" y="1159687"/>
          <a:ext cx="6296791" cy="25126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/>
            <a:t>με 25 </a:t>
          </a:r>
          <a:r>
            <a:rPr lang="en-US" sz="2900" kern="1200" smtClean="0"/>
            <a:t>ECTS</a:t>
          </a:r>
          <a:r>
            <a:rPr lang="el-GR" sz="2900" kern="1200" smtClean="0"/>
            <a:t> από τα 30, που απαιτεί ο νόμος</a:t>
          </a:r>
          <a:endParaRPr lang="el-GR" sz="2900" kern="1200"/>
        </a:p>
      </dsp:txBody>
      <dsp:txXfrm>
        <a:off x="1932808" y="1159687"/>
        <a:ext cx="6296791" cy="1159683"/>
      </dsp:txXfrm>
    </dsp:sp>
    <dsp:sp modelId="{08EF65AB-6A7C-4745-8F9B-E1EC4812B4BB}">
      <dsp:nvSpPr>
        <dsp:cNvPr id="0" name=""/>
        <dsp:cNvSpPr/>
      </dsp:nvSpPr>
      <dsp:spPr>
        <a:xfrm>
          <a:off x="1352966" y="2319370"/>
          <a:ext cx="1159683" cy="115968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177FA-EC38-4452-9474-CF5E6E5CE9F7}">
      <dsp:nvSpPr>
        <dsp:cNvPr id="0" name=""/>
        <dsp:cNvSpPr/>
      </dsp:nvSpPr>
      <dsp:spPr>
        <a:xfrm>
          <a:off x="1932808" y="2319370"/>
          <a:ext cx="6296791" cy="1159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smtClean="0"/>
            <a:t>Και απόκτηση εργασιακής εμπειρίας στον χώρο της ΔΒ Εκπαίδευσης</a:t>
          </a:r>
          <a:endParaRPr lang="el-GR" sz="2900" kern="1200"/>
        </a:p>
      </dsp:txBody>
      <dsp:txXfrm>
        <a:off x="1932808" y="2319370"/>
        <a:ext cx="6296791" cy="115968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D3768-0103-4E89-B18B-F720EAA8BA74}">
      <dsp:nvSpPr>
        <dsp:cNvPr id="0" name=""/>
        <dsp:cNvSpPr/>
      </dsp:nvSpPr>
      <dsp:spPr>
        <a:xfrm>
          <a:off x="655796" y="678"/>
          <a:ext cx="2161877" cy="12971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Βιβλική </a:t>
          </a:r>
          <a:endParaRPr lang="el-GR" sz="3000" kern="1200"/>
        </a:p>
      </dsp:txBody>
      <dsp:txXfrm>
        <a:off x="655796" y="678"/>
        <a:ext cx="2161877" cy="1297126"/>
      </dsp:txXfrm>
    </dsp:sp>
    <dsp:sp modelId="{9F2278DD-9AE4-4A1A-AC36-B910083188EC}">
      <dsp:nvSpPr>
        <dsp:cNvPr id="0" name=""/>
        <dsp:cNvSpPr/>
      </dsp:nvSpPr>
      <dsp:spPr>
        <a:xfrm>
          <a:off x="3033861" y="678"/>
          <a:ext cx="2161877" cy="1297126"/>
        </a:xfrm>
        <a:prstGeom prst="rect">
          <a:avLst/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Ιστορική </a:t>
          </a:r>
          <a:endParaRPr lang="el-GR" sz="3000" kern="1200"/>
        </a:p>
      </dsp:txBody>
      <dsp:txXfrm>
        <a:off x="3033861" y="678"/>
        <a:ext cx="2161877" cy="1297126"/>
      </dsp:txXfrm>
    </dsp:sp>
    <dsp:sp modelId="{9A68ED14-01E3-4B5F-9F65-B3C8CB60B5B5}">
      <dsp:nvSpPr>
        <dsp:cNvPr id="0" name=""/>
        <dsp:cNvSpPr/>
      </dsp:nvSpPr>
      <dsp:spPr>
        <a:xfrm>
          <a:off x="5411926" y="678"/>
          <a:ext cx="2161877" cy="1297126"/>
        </a:xfrm>
        <a:prstGeom prst="rect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Δογματική</a:t>
          </a:r>
          <a:endParaRPr lang="el-GR" sz="3000" kern="1200"/>
        </a:p>
      </dsp:txBody>
      <dsp:txXfrm>
        <a:off x="5411926" y="678"/>
        <a:ext cx="2161877" cy="1297126"/>
      </dsp:txXfrm>
    </dsp:sp>
    <dsp:sp modelId="{64008351-8157-45B0-8C2E-F4C387093747}">
      <dsp:nvSpPr>
        <dsp:cNvPr id="0" name=""/>
        <dsp:cNvSpPr/>
      </dsp:nvSpPr>
      <dsp:spPr>
        <a:xfrm>
          <a:off x="655796" y="1513992"/>
          <a:ext cx="2161877" cy="1297126"/>
        </a:xfrm>
        <a:prstGeom prst="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Λειτουργική</a:t>
          </a:r>
          <a:endParaRPr lang="el-GR" sz="3000" kern="1200"/>
        </a:p>
      </dsp:txBody>
      <dsp:txXfrm>
        <a:off x="655796" y="1513992"/>
        <a:ext cx="2161877" cy="1297126"/>
      </dsp:txXfrm>
    </dsp:sp>
    <dsp:sp modelId="{001DA314-A56F-4C9A-AF45-946AD84F7DA4}">
      <dsp:nvSpPr>
        <dsp:cNvPr id="0" name=""/>
        <dsp:cNvSpPr/>
      </dsp:nvSpPr>
      <dsp:spPr>
        <a:xfrm>
          <a:off x="3033861" y="1513992"/>
          <a:ext cx="2161877" cy="1297126"/>
        </a:xfrm>
        <a:prstGeom prst="rect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Ποιμαντική </a:t>
          </a:r>
          <a:endParaRPr lang="el-GR" sz="3000" kern="1200"/>
        </a:p>
      </dsp:txBody>
      <dsp:txXfrm>
        <a:off x="3033861" y="1513992"/>
        <a:ext cx="2161877" cy="1297126"/>
      </dsp:txXfrm>
    </dsp:sp>
    <dsp:sp modelId="{0E0A7F44-90BE-486F-82D7-2C849D85514E}">
      <dsp:nvSpPr>
        <dsp:cNvPr id="0" name=""/>
        <dsp:cNvSpPr/>
      </dsp:nvSpPr>
      <dsp:spPr>
        <a:xfrm>
          <a:off x="5411926" y="1513992"/>
          <a:ext cx="2161877" cy="1297126"/>
        </a:xfrm>
        <a:prstGeom prst="rect">
          <a:avLst/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Κανονικού Δικαίου </a:t>
          </a:r>
          <a:endParaRPr lang="el-GR" sz="3000" kern="1200"/>
        </a:p>
      </dsp:txBody>
      <dsp:txXfrm>
        <a:off x="5411926" y="1513992"/>
        <a:ext cx="2161877" cy="1297126"/>
      </dsp:txXfrm>
    </dsp:sp>
    <dsp:sp modelId="{4AC49D74-67D2-4BF7-B698-72607E37BAB6}">
      <dsp:nvSpPr>
        <dsp:cNvPr id="0" name=""/>
        <dsp:cNvSpPr/>
      </dsp:nvSpPr>
      <dsp:spPr>
        <a:xfrm>
          <a:off x="3033861" y="3027306"/>
          <a:ext cx="2161877" cy="1297126"/>
        </a:xfrm>
        <a:prstGeom prst="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smtClean="0"/>
            <a:t>Πατερικών Σπουδών</a:t>
          </a:r>
          <a:endParaRPr lang="el-GR" sz="3000" kern="1200"/>
        </a:p>
      </dsp:txBody>
      <dsp:txXfrm>
        <a:off x="3033861" y="3027306"/>
        <a:ext cx="2161877" cy="12971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B95B0-F130-4718-B491-53C9C55A60F6}">
      <dsp:nvSpPr>
        <dsp:cNvPr id="0" name=""/>
        <dsp:cNvSpPr/>
      </dsp:nvSpPr>
      <dsp:spPr>
        <a:xfrm>
          <a:off x="0" y="784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εισαγωγικά και υποδομής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33219"/>
        <a:ext cx="8164730" cy="599564"/>
      </dsp:txXfrm>
    </dsp:sp>
    <dsp:sp modelId="{C0328852-A532-41DA-9032-6CBB2FC2326E}">
      <dsp:nvSpPr>
        <dsp:cNvPr id="0" name=""/>
        <dsp:cNvSpPr/>
      </dsp:nvSpPr>
      <dsp:spPr>
        <a:xfrm>
          <a:off x="0" y="673895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84351"/>
                <a:satOff val="-504"/>
                <a:lumOff val="4358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84351"/>
                <a:satOff val="-504"/>
                <a:lumOff val="4358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84351"/>
                <a:satOff val="-504"/>
                <a:lumOff val="4358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Πατρολογία και Ιστορία με χρονική ακολουθία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706330"/>
        <a:ext cx="8164730" cy="599564"/>
      </dsp:txXfrm>
    </dsp:sp>
    <dsp:sp modelId="{9BDDA245-2B43-45CA-BFDB-717689E66A7F}">
      <dsp:nvSpPr>
        <dsp:cNvPr id="0" name=""/>
        <dsp:cNvSpPr/>
      </dsp:nvSpPr>
      <dsp:spPr>
        <a:xfrm>
          <a:off x="0" y="1347007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168703"/>
                <a:satOff val="-1008"/>
                <a:lumOff val="8716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168703"/>
                <a:satOff val="-1008"/>
                <a:lumOff val="8716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168703"/>
                <a:satOff val="-1008"/>
                <a:lumOff val="8716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πολιτισμού (Θρησκειολογία, Βυζαντινός Πολιτισμός) και Αρχαιολογίας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1379442"/>
        <a:ext cx="8164730" cy="599564"/>
      </dsp:txXfrm>
    </dsp:sp>
    <dsp:sp modelId="{06EE884A-C52E-4203-B77F-874918C06136}">
      <dsp:nvSpPr>
        <dsp:cNvPr id="0" name=""/>
        <dsp:cNvSpPr/>
      </dsp:nvSpPr>
      <dsp:spPr>
        <a:xfrm>
          <a:off x="0" y="2020118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253054"/>
                <a:satOff val="-1512"/>
                <a:lumOff val="13074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253054"/>
                <a:satOff val="-1512"/>
                <a:lumOff val="13074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253054"/>
                <a:satOff val="-1512"/>
                <a:lumOff val="13074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Ερμηνείας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2052553"/>
        <a:ext cx="8164730" cy="599564"/>
      </dsp:txXfrm>
    </dsp:sp>
    <dsp:sp modelId="{F2521F78-312A-4836-964A-D0F9B3F42AA3}">
      <dsp:nvSpPr>
        <dsp:cNvPr id="0" name=""/>
        <dsp:cNvSpPr/>
      </dsp:nvSpPr>
      <dsp:spPr>
        <a:xfrm>
          <a:off x="0" y="2693230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337406"/>
                <a:satOff val="-2015"/>
                <a:lumOff val="17432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337406"/>
                <a:satOff val="-2015"/>
                <a:lumOff val="17432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337406"/>
                <a:satOff val="-2015"/>
                <a:lumOff val="17432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Ερμηνευτικής και Θεολογίας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2725665"/>
        <a:ext cx="8164730" cy="599564"/>
      </dsp:txXfrm>
    </dsp:sp>
    <dsp:sp modelId="{18D62A78-50B1-423A-9E34-5DED696C6F25}">
      <dsp:nvSpPr>
        <dsp:cNvPr id="0" name=""/>
        <dsp:cNvSpPr/>
      </dsp:nvSpPr>
      <dsp:spPr>
        <a:xfrm>
          <a:off x="0" y="3366341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421757"/>
                <a:satOff val="-2519"/>
                <a:lumOff val="21790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421757"/>
                <a:satOff val="-2519"/>
                <a:lumOff val="21790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421757"/>
                <a:satOff val="-2519"/>
                <a:lumOff val="2179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λειτουργικών σπουδών και Κανονικού Δικαίου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3398776"/>
        <a:ext cx="8164730" cy="599564"/>
      </dsp:txXfrm>
    </dsp:sp>
    <dsp:sp modelId="{E3F17B73-2D55-490D-A356-6B52682B5379}">
      <dsp:nvSpPr>
        <dsp:cNvPr id="0" name=""/>
        <dsp:cNvSpPr/>
      </dsp:nvSpPr>
      <dsp:spPr>
        <a:xfrm>
          <a:off x="0" y="4039453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506109"/>
                <a:satOff val="-3023"/>
                <a:lumOff val="26148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506109"/>
                <a:satOff val="-3023"/>
                <a:lumOff val="26148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506109"/>
                <a:satOff val="-3023"/>
                <a:lumOff val="26148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Δογματικής και, παράλληλα,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4071888"/>
        <a:ext cx="8164730" cy="599564"/>
      </dsp:txXfrm>
    </dsp:sp>
    <dsp:sp modelId="{73F43D64-B33C-4603-8A43-B6F631D185C6}">
      <dsp:nvSpPr>
        <dsp:cNvPr id="0" name=""/>
        <dsp:cNvSpPr/>
      </dsp:nvSpPr>
      <dsp:spPr>
        <a:xfrm>
          <a:off x="0" y="4712564"/>
          <a:ext cx="8229600" cy="664434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590460"/>
                <a:satOff val="-3527"/>
                <a:lumOff val="30506"/>
                <a:alphaOff val="0"/>
                <a:tint val="1000"/>
                <a:satMod val="255000"/>
              </a:schemeClr>
            </a:gs>
            <a:gs pos="55000">
              <a:schemeClr val="accent3">
                <a:shade val="80000"/>
                <a:hueOff val="-590460"/>
                <a:satOff val="-3527"/>
                <a:lumOff val="30506"/>
                <a:alphaOff val="0"/>
                <a:tint val="12000"/>
                <a:satMod val="255000"/>
              </a:schemeClr>
            </a:gs>
            <a:gs pos="100000">
              <a:schemeClr val="accent3">
                <a:shade val="80000"/>
                <a:hueOff val="-590460"/>
                <a:satOff val="-3527"/>
                <a:lumOff val="30506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>
              <a:solidFill>
                <a:srgbClr val="002060"/>
              </a:solidFill>
            </a:rPr>
            <a:t>μαθήματα Κοινωνιολογίας, Ηθικής και Ποιμαντικής</a:t>
          </a:r>
          <a:endParaRPr lang="el-GR" sz="2800" kern="1200">
            <a:solidFill>
              <a:srgbClr val="002060"/>
            </a:solidFill>
          </a:endParaRPr>
        </a:p>
      </dsp:txBody>
      <dsp:txXfrm>
        <a:off x="32435" y="4744999"/>
        <a:ext cx="8164730" cy="59956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9BF2A-9068-417E-998D-C1EE1C9AE0C0}">
      <dsp:nvSpPr>
        <dsp:cNvPr id="0" name=""/>
        <dsp:cNvSpPr/>
      </dsp:nvSpPr>
      <dsp:spPr>
        <a:xfrm>
          <a:off x="0" y="0"/>
          <a:ext cx="8532440" cy="121920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b="1" kern="1200" smtClean="0"/>
            <a:t>Παράλληλα προγράμματα απόκτησης δεξιοτήτων</a:t>
          </a:r>
          <a:endParaRPr lang="el-GR" sz="3400" b="1" kern="1200"/>
        </a:p>
      </dsp:txBody>
      <dsp:txXfrm>
        <a:off x="0" y="0"/>
        <a:ext cx="8532440" cy="1219200"/>
      </dsp:txXfrm>
    </dsp:sp>
    <dsp:sp modelId="{C19C620C-BF4C-4697-9ABE-3C2394C16455}">
      <dsp:nvSpPr>
        <dsp:cNvPr id="0" name=""/>
        <dsp:cNvSpPr/>
      </dsp:nvSpPr>
      <dsp:spPr>
        <a:xfrm>
          <a:off x="2858" y="1219200"/>
          <a:ext cx="1908133" cy="256032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shade val="5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smtClean="0"/>
            <a:t>Ψαλτική Τέχνη</a:t>
          </a:r>
          <a:endParaRPr lang="el-GR" sz="2400" kern="1200"/>
        </a:p>
      </dsp:txBody>
      <dsp:txXfrm>
        <a:off x="2858" y="1219200"/>
        <a:ext cx="1908133" cy="2560320"/>
      </dsp:txXfrm>
    </dsp:sp>
    <dsp:sp modelId="{DF519A62-C1AC-4C9D-8303-DF826D39F3BF}">
      <dsp:nvSpPr>
        <dsp:cNvPr id="0" name=""/>
        <dsp:cNvSpPr/>
      </dsp:nvSpPr>
      <dsp:spPr>
        <a:xfrm>
          <a:off x="1910991" y="1219200"/>
          <a:ext cx="1908133" cy="256032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64178"/>
                <a:satOff val="-10243"/>
                <a:lumOff val="25141"/>
                <a:alphaOff val="0"/>
                <a:tint val="1000"/>
                <a:satMod val="255000"/>
              </a:schemeClr>
            </a:gs>
            <a:gs pos="55000">
              <a:schemeClr val="accent2">
                <a:shade val="50000"/>
                <a:hueOff val="64178"/>
                <a:satOff val="-10243"/>
                <a:lumOff val="25141"/>
                <a:alphaOff val="0"/>
                <a:tint val="12000"/>
                <a:satMod val="255000"/>
              </a:schemeClr>
            </a:gs>
            <a:gs pos="100000">
              <a:schemeClr val="accent2">
                <a:shade val="50000"/>
                <a:hueOff val="64178"/>
                <a:satOff val="-10243"/>
                <a:lumOff val="25141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smtClean="0"/>
            <a:t>Αγιογρα-φία</a:t>
          </a:r>
          <a:endParaRPr lang="el-GR" sz="2400" kern="1200"/>
        </a:p>
      </dsp:txBody>
      <dsp:txXfrm>
        <a:off x="1910991" y="1219200"/>
        <a:ext cx="1908133" cy="2560320"/>
      </dsp:txXfrm>
    </dsp:sp>
    <dsp:sp modelId="{BDD10981-DB5C-4EDE-AA0C-A5511979231E}">
      <dsp:nvSpPr>
        <dsp:cNvPr id="0" name=""/>
        <dsp:cNvSpPr/>
      </dsp:nvSpPr>
      <dsp:spPr>
        <a:xfrm>
          <a:off x="3819125" y="1219200"/>
          <a:ext cx="1908133" cy="256032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128357"/>
                <a:satOff val="-20487"/>
                <a:lumOff val="50283"/>
                <a:alphaOff val="0"/>
                <a:tint val="1000"/>
                <a:satMod val="255000"/>
              </a:schemeClr>
            </a:gs>
            <a:gs pos="55000">
              <a:schemeClr val="accent2">
                <a:shade val="50000"/>
                <a:hueOff val="128357"/>
                <a:satOff val="-20487"/>
                <a:lumOff val="50283"/>
                <a:alphaOff val="0"/>
                <a:tint val="12000"/>
                <a:satMod val="255000"/>
              </a:schemeClr>
            </a:gs>
            <a:gs pos="100000">
              <a:schemeClr val="accent2">
                <a:shade val="50000"/>
                <a:hueOff val="128357"/>
                <a:satOff val="-20487"/>
                <a:lumOff val="50283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smtClean="0"/>
            <a:t>Ποιμαντικό και κοινωνικό έργο</a:t>
          </a:r>
          <a:endParaRPr lang="el-GR" sz="2400" kern="1200"/>
        </a:p>
      </dsp:txBody>
      <dsp:txXfrm>
        <a:off x="3819125" y="1219200"/>
        <a:ext cx="1908133" cy="2560320"/>
      </dsp:txXfrm>
    </dsp:sp>
    <dsp:sp modelId="{40CFC933-C5DE-443D-8CC1-DE75EFA8A912}">
      <dsp:nvSpPr>
        <dsp:cNvPr id="0" name=""/>
        <dsp:cNvSpPr/>
      </dsp:nvSpPr>
      <dsp:spPr>
        <a:xfrm>
          <a:off x="5700125" y="1224141"/>
          <a:ext cx="2802323" cy="256032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64178"/>
                <a:satOff val="-10243"/>
                <a:lumOff val="25141"/>
                <a:alphaOff val="0"/>
                <a:tint val="1000"/>
                <a:satMod val="255000"/>
              </a:schemeClr>
            </a:gs>
            <a:gs pos="55000">
              <a:schemeClr val="accent2">
                <a:shade val="50000"/>
                <a:hueOff val="64178"/>
                <a:satOff val="-10243"/>
                <a:lumOff val="25141"/>
                <a:alphaOff val="0"/>
                <a:tint val="12000"/>
                <a:satMod val="255000"/>
              </a:schemeClr>
            </a:gs>
            <a:gs pos="100000">
              <a:schemeClr val="accent2">
                <a:shade val="50000"/>
                <a:hueOff val="64178"/>
                <a:satOff val="-10243"/>
                <a:lumOff val="25141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l-GR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smtClean="0"/>
            <a:t>Θρησκευτικός Τουρισμός</a:t>
          </a:r>
          <a:endParaRPr lang="el-GR" sz="2400" kern="1200"/>
        </a:p>
      </dsp:txBody>
      <dsp:txXfrm>
        <a:off x="5700125" y="1224141"/>
        <a:ext cx="2802323" cy="2560320"/>
      </dsp:txXfrm>
    </dsp:sp>
    <dsp:sp modelId="{871FEA82-F2C6-4663-8E2B-1D3741EA2B5E}">
      <dsp:nvSpPr>
        <dsp:cNvPr id="0" name=""/>
        <dsp:cNvSpPr/>
      </dsp:nvSpPr>
      <dsp:spPr>
        <a:xfrm>
          <a:off x="0" y="3779520"/>
          <a:ext cx="8532440" cy="28448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650E-1814-4E76-9B19-A1006256ED06}">
      <dsp:nvSpPr>
        <dsp:cNvPr id="0" name=""/>
        <dsp:cNvSpPr/>
      </dsp:nvSpPr>
      <dsp:spPr>
        <a:xfrm>
          <a:off x="2373384" y="281082"/>
          <a:ext cx="3632454" cy="3632454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Β΄Κύ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κλος 21 ΥΕ</a:t>
          </a:r>
          <a:endParaRPr lang="el-GR" sz="3200" kern="1200"/>
        </a:p>
      </dsp:txBody>
      <dsp:txXfrm>
        <a:off x="4287773" y="1050817"/>
        <a:ext cx="1297305" cy="1081087"/>
      </dsp:txXfrm>
    </dsp:sp>
    <dsp:sp modelId="{4FC48165-8E07-43A8-96EB-2D3AF8BF4FEC}">
      <dsp:nvSpPr>
        <dsp:cNvPr id="0" name=""/>
        <dsp:cNvSpPr/>
      </dsp:nvSpPr>
      <dsp:spPr>
        <a:xfrm>
          <a:off x="2298572" y="410813"/>
          <a:ext cx="3632454" cy="3632454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8 ΕΕ</a:t>
          </a:r>
          <a:endParaRPr lang="el-GR" sz="3200" kern="1200"/>
        </a:p>
      </dsp:txBody>
      <dsp:txXfrm>
        <a:off x="3163442" y="2767584"/>
        <a:ext cx="1945957" cy="951357"/>
      </dsp:txXfrm>
    </dsp:sp>
    <dsp:sp modelId="{815F8580-E9C8-4297-B0A5-EF75721EEEF5}">
      <dsp:nvSpPr>
        <dsp:cNvPr id="0" name=""/>
        <dsp:cNvSpPr/>
      </dsp:nvSpPr>
      <dsp:spPr>
        <a:xfrm>
          <a:off x="2223761" y="281082"/>
          <a:ext cx="3632454" cy="3632454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Α΄Κύ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κλος 26 Υ</a:t>
          </a:r>
          <a:endParaRPr lang="el-GR" sz="3200" kern="1200"/>
        </a:p>
      </dsp:txBody>
      <dsp:txXfrm>
        <a:off x="2644520" y="1050817"/>
        <a:ext cx="1297305" cy="1081087"/>
      </dsp:txXfrm>
    </dsp:sp>
    <dsp:sp modelId="{9830C174-D7E9-468D-B372-418F831FE924}">
      <dsp:nvSpPr>
        <dsp:cNvPr id="0" name=""/>
        <dsp:cNvSpPr/>
      </dsp:nvSpPr>
      <dsp:spPr>
        <a:xfrm>
          <a:off x="2148817" y="56216"/>
          <a:ext cx="4082186" cy="408218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3525B-9E0F-4CA9-8991-A362D2B78BCB}">
      <dsp:nvSpPr>
        <dsp:cNvPr id="0" name=""/>
        <dsp:cNvSpPr/>
      </dsp:nvSpPr>
      <dsp:spPr>
        <a:xfrm>
          <a:off x="2073706" y="185717"/>
          <a:ext cx="4082186" cy="408218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C5552-D4E4-4551-B85A-3D9B86DA6D7F}">
      <dsp:nvSpPr>
        <dsp:cNvPr id="0" name=""/>
        <dsp:cNvSpPr/>
      </dsp:nvSpPr>
      <dsp:spPr>
        <a:xfrm>
          <a:off x="1998595" y="56216"/>
          <a:ext cx="4082186" cy="408218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83C01-7037-4426-9C49-3AEBA2958DFF}">
      <dsp:nvSpPr>
        <dsp:cNvPr id="0" name=""/>
        <dsp:cNvSpPr/>
      </dsp:nvSpPr>
      <dsp:spPr>
        <a:xfrm>
          <a:off x="1607343" y="1415"/>
          <a:ext cx="5014912" cy="50149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smtClean="0"/>
            <a:t>47 υποχρεωτικά μαθήματα συν</a:t>
          </a:r>
          <a:endParaRPr lang="el-GR" sz="39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600" b="1" kern="1200" smtClean="0"/>
            <a:t>8 μαθήματα επιλογής = </a:t>
          </a:r>
          <a:endParaRPr lang="el-GR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600" b="1" kern="1200" smtClean="0"/>
            <a:t>55 μαθήματα</a:t>
          </a:r>
          <a:endParaRPr lang="el-GR" sz="3600" b="1" kern="1200"/>
        </a:p>
      </dsp:txBody>
      <dsp:txXfrm>
        <a:off x="2341760" y="735832"/>
        <a:ext cx="3546078" cy="3546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C705A-4C87-4309-BB96-D680F5EB72B4}">
      <dsp:nvSpPr>
        <dsp:cNvPr id="0" name=""/>
        <dsp:cNvSpPr/>
      </dsp:nvSpPr>
      <dsp:spPr>
        <a:xfrm>
          <a:off x="0" y="748587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9A8BF-ED67-4BCD-A046-D9B8459A8309}">
      <dsp:nvSpPr>
        <dsp:cNvPr id="0" name=""/>
        <dsp:cNvSpPr/>
      </dsp:nvSpPr>
      <dsp:spPr>
        <a:xfrm>
          <a:off x="411480" y="39146"/>
          <a:ext cx="5760720" cy="12112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0" kern="1200" smtClean="0"/>
            <a:t>7 μαθήματα ανά εξάμηνο, εκτός του τελευταίου εξαμήνου με 6 μαθήματα</a:t>
          </a:r>
          <a:endParaRPr lang="el-GR" sz="2800" b="0" kern="1200"/>
        </a:p>
      </dsp:txBody>
      <dsp:txXfrm>
        <a:off x="470610" y="98276"/>
        <a:ext cx="5642460" cy="1093021"/>
      </dsp:txXfrm>
    </dsp:sp>
    <dsp:sp modelId="{4573A66C-1B57-4478-959D-03B84C46DEF9}">
      <dsp:nvSpPr>
        <dsp:cNvPr id="0" name=""/>
        <dsp:cNvSpPr/>
      </dsp:nvSpPr>
      <dsp:spPr>
        <a:xfrm>
          <a:off x="0" y="2290827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2FE01-A785-4841-B78D-11802350FAD0}">
      <dsp:nvSpPr>
        <dsp:cNvPr id="0" name=""/>
        <dsp:cNvSpPr/>
      </dsp:nvSpPr>
      <dsp:spPr>
        <a:xfrm>
          <a:off x="411480" y="1788987"/>
          <a:ext cx="5760720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20 διδακτικές ώρες και 30</a:t>
          </a:r>
          <a:r>
            <a:rPr lang="en-US" sz="2800" kern="1200" smtClean="0"/>
            <a:t> ECTS </a:t>
          </a:r>
          <a:r>
            <a:rPr lang="el-GR" sz="2800" kern="1200" smtClean="0"/>
            <a:t>ανά εξάμηνο</a:t>
          </a:r>
          <a:endParaRPr lang="el-GR" sz="2800" kern="1200"/>
        </a:p>
      </dsp:txBody>
      <dsp:txXfrm>
        <a:off x="460476" y="1837983"/>
        <a:ext cx="5662728" cy="905688"/>
      </dsp:txXfrm>
    </dsp:sp>
    <dsp:sp modelId="{DE2D2669-E373-41AC-BDB4-0DEDB7BF517C}">
      <dsp:nvSpPr>
        <dsp:cNvPr id="0" name=""/>
        <dsp:cNvSpPr/>
      </dsp:nvSpPr>
      <dsp:spPr>
        <a:xfrm>
          <a:off x="0" y="3833067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EBC06-4F8D-4CEA-812E-CFB79B89E0F3}">
      <dsp:nvSpPr>
        <dsp:cNvPr id="0" name=""/>
        <dsp:cNvSpPr/>
      </dsp:nvSpPr>
      <dsp:spPr>
        <a:xfrm>
          <a:off x="411480" y="3331227"/>
          <a:ext cx="5760720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8 εξάμηνα, 160 διδακτικές ώρες και 240 </a:t>
          </a:r>
          <a:r>
            <a:rPr lang="en-US" sz="2800" kern="1200" smtClean="0"/>
            <a:t>ECTS</a:t>
          </a:r>
          <a:r>
            <a:rPr lang="el-GR" sz="2800" kern="1200" smtClean="0"/>
            <a:t> συνολικά</a:t>
          </a:r>
          <a:endParaRPr lang="el-GR" sz="2800" kern="1200"/>
        </a:p>
      </dsp:txBody>
      <dsp:txXfrm>
        <a:off x="460476" y="3380223"/>
        <a:ext cx="5662728" cy="9056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C4813-A314-42F2-9444-DEF502E5FDBA}">
      <dsp:nvSpPr>
        <dsp:cNvPr id="0" name=""/>
        <dsp:cNvSpPr/>
      </dsp:nvSpPr>
      <dsp:spPr>
        <a:xfrm rot="10800000">
          <a:off x="1594509" y="0"/>
          <a:ext cx="5472684" cy="13138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36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4 εξάμηνα υποχρεωτικών μαθημάτων</a:t>
          </a:r>
          <a:endParaRPr lang="el-GR" sz="3200" kern="1200"/>
        </a:p>
      </dsp:txBody>
      <dsp:txXfrm rot="10800000">
        <a:off x="1922969" y="0"/>
        <a:ext cx="5144224" cy="1313842"/>
      </dsp:txXfrm>
    </dsp:sp>
    <dsp:sp modelId="{678274E8-18F4-4178-98C0-E0196D45BBF6}">
      <dsp:nvSpPr>
        <dsp:cNvPr id="0" name=""/>
        <dsp:cNvSpPr/>
      </dsp:nvSpPr>
      <dsp:spPr>
        <a:xfrm>
          <a:off x="1049997" y="1899"/>
          <a:ext cx="1313842" cy="13138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BD04C-FB0C-4C6E-9D19-00B93B70A748}">
      <dsp:nvSpPr>
        <dsp:cNvPr id="0" name=""/>
        <dsp:cNvSpPr/>
      </dsp:nvSpPr>
      <dsp:spPr>
        <a:xfrm rot="10800000">
          <a:off x="1706918" y="1707934"/>
          <a:ext cx="5472684" cy="13138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36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4 εξάμηνα υποχρεωτικών κατ’ επιλογήν μαθημάτων</a:t>
          </a:r>
          <a:endParaRPr lang="el-GR" sz="3200" kern="1200"/>
        </a:p>
      </dsp:txBody>
      <dsp:txXfrm rot="10800000">
        <a:off x="2035378" y="1707934"/>
        <a:ext cx="5144224" cy="1313842"/>
      </dsp:txXfrm>
    </dsp:sp>
    <dsp:sp modelId="{E937CCD1-74CB-4873-82D2-0CC41B7D04F6}">
      <dsp:nvSpPr>
        <dsp:cNvPr id="0" name=""/>
        <dsp:cNvSpPr/>
      </dsp:nvSpPr>
      <dsp:spPr>
        <a:xfrm>
          <a:off x="1049997" y="1707934"/>
          <a:ext cx="1313842" cy="13138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7F442-9591-41F3-8DE8-6C37C5D734F9}">
      <dsp:nvSpPr>
        <dsp:cNvPr id="0" name=""/>
        <dsp:cNvSpPr/>
      </dsp:nvSpPr>
      <dsp:spPr>
        <a:xfrm rot="10800000">
          <a:off x="1706918" y="3413969"/>
          <a:ext cx="5472684" cy="1313842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36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Από τα Β΄ έτος μαθήματα ελεύθερης επιλογής</a:t>
          </a:r>
          <a:endParaRPr lang="el-GR" sz="3200" kern="1200"/>
        </a:p>
      </dsp:txBody>
      <dsp:txXfrm rot="10800000">
        <a:off x="2035378" y="3413969"/>
        <a:ext cx="5144224" cy="1313842"/>
      </dsp:txXfrm>
    </dsp:sp>
    <dsp:sp modelId="{9BB4B5D3-10E6-4DD8-9D62-CA900D23267A}">
      <dsp:nvSpPr>
        <dsp:cNvPr id="0" name=""/>
        <dsp:cNvSpPr/>
      </dsp:nvSpPr>
      <dsp:spPr>
        <a:xfrm>
          <a:off x="1049997" y="3413969"/>
          <a:ext cx="1313842" cy="1313842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8D345-87E6-4467-84B0-A0715BABD0CE}">
      <dsp:nvSpPr>
        <dsp:cNvPr id="0" name=""/>
        <dsp:cNvSpPr/>
      </dsp:nvSpPr>
      <dsp:spPr>
        <a:xfrm>
          <a:off x="1083248" y="-40386"/>
          <a:ext cx="6474462" cy="6474462"/>
        </a:xfrm>
        <a:prstGeom prst="circularArrow">
          <a:avLst>
            <a:gd name="adj1" fmla="val 5544"/>
            <a:gd name="adj2" fmla="val 330680"/>
            <a:gd name="adj3" fmla="val 13758342"/>
            <a:gd name="adj4" fmla="val 1739667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891D78B-4DB7-40FF-93FB-91202A6DB430}">
      <dsp:nvSpPr>
        <dsp:cNvPr id="0" name=""/>
        <dsp:cNvSpPr/>
      </dsp:nvSpPr>
      <dsp:spPr>
        <a:xfrm>
          <a:off x="2793122" y="1677"/>
          <a:ext cx="3054714" cy="152735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smtClean="0"/>
            <a:t>Το Τμήμα απαρτίζεται από 4 Τομείς</a:t>
          </a:r>
          <a:endParaRPr lang="el-GR" sz="2400" kern="1200"/>
        </a:p>
      </dsp:txBody>
      <dsp:txXfrm>
        <a:off x="2867681" y="76236"/>
        <a:ext cx="2905596" cy="1378239"/>
      </dsp:txXfrm>
    </dsp:sp>
    <dsp:sp modelId="{E047AAA9-DB81-416C-9990-8FBF696E141A}">
      <dsp:nvSpPr>
        <dsp:cNvPr id="0" name=""/>
        <dsp:cNvSpPr/>
      </dsp:nvSpPr>
      <dsp:spPr>
        <a:xfrm>
          <a:off x="5418956" y="1909457"/>
          <a:ext cx="3054714" cy="152735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smtClean="0"/>
            <a:t>Τομέας Αγίας Γραφής και Πατερικής Γραμματείας</a:t>
          </a:r>
          <a:endParaRPr lang="el-GR" sz="2400" kern="1200"/>
        </a:p>
      </dsp:txBody>
      <dsp:txXfrm>
        <a:off x="5493515" y="1984016"/>
        <a:ext cx="2905596" cy="1378239"/>
      </dsp:txXfrm>
    </dsp:sp>
    <dsp:sp modelId="{4CC04A20-738C-4A5D-A1A1-D67F69049800}">
      <dsp:nvSpPr>
        <dsp:cNvPr id="0" name=""/>
        <dsp:cNvSpPr/>
      </dsp:nvSpPr>
      <dsp:spPr>
        <a:xfrm>
          <a:off x="4415977" y="4996309"/>
          <a:ext cx="3054714" cy="152735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smtClean="0"/>
            <a:t>Τομέας Ιστορίας, Δόγματος και Διαχριστιανικών Σχέσεων</a:t>
          </a:r>
          <a:endParaRPr lang="el-GR" sz="2400" kern="1200"/>
        </a:p>
      </dsp:txBody>
      <dsp:txXfrm>
        <a:off x="4490536" y="5070868"/>
        <a:ext cx="2905596" cy="1378239"/>
      </dsp:txXfrm>
    </dsp:sp>
    <dsp:sp modelId="{597F9520-7470-4A42-9FAD-62FD7F9456BF}">
      <dsp:nvSpPr>
        <dsp:cNvPr id="0" name=""/>
        <dsp:cNvSpPr/>
      </dsp:nvSpPr>
      <dsp:spPr>
        <a:xfrm>
          <a:off x="1170268" y="4996309"/>
          <a:ext cx="3054714" cy="152735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smtClean="0"/>
            <a:t>Τομέας Λατρείας και Χριστιανικής Αρχαιολογίας και Τέχνης</a:t>
          </a:r>
          <a:endParaRPr lang="el-GR" sz="2400" kern="1200"/>
        </a:p>
      </dsp:txBody>
      <dsp:txXfrm>
        <a:off x="1244827" y="5070868"/>
        <a:ext cx="2905596" cy="1378239"/>
      </dsp:txXfrm>
    </dsp:sp>
    <dsp:sp modelId="{765310FE-A76C-465B-ABB4-B722A3C0C58E}">
      <dsp:nvSpPr>
        <dsp:cNvPr id="0" name=""/>
        <dsp:cNvSpPr/>
      </dsp:nvSpPr>
      <dsp:spPr>
        <a:xfrm>
          <a:off x="167289" y="1909457"/>
          <a:ext cx="3054714" cy="1527357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smtClean="0"/>
            <a:t>Τομέας Δικαίου, Οργάνωσης Ζωής και Διακονίας της Εκκλησίας</a:t>
          </a:r>
          <a:endParaRPr lang="el-GR" sz="2400" kern="1200"/>
        </a:p>
      </dsp:txBody>
      <dsp:txXfrm>
        <a:off x="241848" y="1984016"/>
        <a:ext cx="2905596" cy="13782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0E8E1-F982-49CC-A583-F54C621E87E8}">
      <dsp:nvSpPr>
        <dsp:cNvPr id="0" name=""/>
        <dsp:cNvSpPr/>
      </dsp:nvSpPr>
      <dsp:spPr>
        <a:xfrm>
          <a:off x="160734" y="1240"/>
          <a:ext cx="2471291" cy="14827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Αγία Γραφή</a:t>
          </a:r>
          <a:endParaRPr lang="el-GR" sz="2800" kern="1200"/>
        </a:p>
      </dsp:txBody>
      <dsp:txXfrm>
        <a:off x="160734" y="1240"/>
        <a:ext cx="2471291" cy="1482774"/>
      </dsp:txXfrm>
    </dsp:sp>
    <dsp:sp modelId="{8962AB89-1441-47E6-B019-1C1DF5B943C0}">
      <dsp:nvSpPr>
        <dsp:cNvPr id="0" name=""/>
        <dsp:cNvSpPr/>
      </dsp:nvSpPr>
      <dsp:spPr>
        <a:xfrm>
          <a:off x="2879154" y="1240"/>
          <a:ext cx="2471291" cy="14827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Πατρολογία</a:t>
          </a:r>
          <a:endParaRPr lang="el-GR" sz="2800" kern="1200"/>
        </a:p>
      </dsp:txBody>
      <dsp:txXfrm>
        <a:off x="2879154" y="1240"/>
        <a:ext cx="2471291" cy="1482774"/>
      </dsp:txXfrm>
    </dsp:sp>
    <dsp:sp modelId="{46DB5C8D-21C5-40BD-9D4A-36C05BD867C4}">
      <dsp:nvSpPr>
        <dsp:cNvPr id="0" name=""/>
        <dsp:cNvSpPr/>
      </dsp:nvSpPr>
      <dsp:spPr>
        <a:xfrm>
          <a:off x="5597574" y="1240"/>
          <a:ext cx="2471291" cy="14827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Εκκλησιαστική Ιστορία</a:t>
          </a:r>
          <a:endParaRPr lang="el-GR" sz="2800" kern="1200"/>
        </a:p>
      </dsp:txBody>
      <dsp:txXfrm>
        <a:off x="5597574" y="1240"/>
        <a:ext cx="2471291" cy="1482774"/>
      </dsp:txXfrm>
    </dsp:sp>
    <dsp:sp modelId="{899645CF-BAAB-4BF0-A7DB-25EDFFA6CEDC}">
      <dsp:nvSpPr>
        <dsp:cNvPr id="0" name=""/>
        <dsp:cNvSpPr/>
      </dsp:nvSpPr>
      <dsp:spPr>
        <a:xfrm>
          <a:off x="160734" y="1731144"/>
          <a:ext cx="2471291" cy="14827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Δογματική</a:t>
          </a:r>
          <a:endParaRPr lang="el-GR" sz="2800" kern="1200"/>
        </a:p>
      </dsp:txBody>
      <dsp:txXfrm>
        <a:off x="160734" y="1731144"/>
        <a:ext cx="2471291" cy="1482774"/>
      </dsp:txXfrm>
    </dsp:sp>
    <dsp:sp modelId="{5E4ABEF3-5FD1-4740-A0F3-47F5136BB664}">
      <dsp:nvSpPr>
        <dsp:cNvPr id="0" name=""/>
        <dsp:cNvSpPr/>
      </dsp:nvSpPr>
      <dsp:spPr>
        <a:xfrm>
          <a:off x="2879154" y="1731144"/>
          <a:ext cx="2471291" cy="14827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Λειτουργική</a:t>
          </a:r>
          <a:endParaRPr lang="el-GR" sz="2800" kern="1200"/>
        </a:p>
      </dsp:txBody>
      <dsp:txXfrm>
        <a:off x="2879154" y="1731144"/>
        <a:ext cx="2471291" cy="1482774"/>
      </dsp:txXfrm>
    </dsp:sp>
    <dsp:sp modelId="{09FB4A04-FB4F-4314-BBC0-4592B3C97EF8}">
      <dsp:nvSpPr>
        <dsp:cNvPr id="0" name=""/>
        <dsp:cNvSpPr/>
      </dsp:nvSpPr>
      <dsp:spPr>
        <a:xfrm>
          <a:off x="5597574" y="1731144"/>
          <a:ext cx="2471291" cy="14827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Εκκλησιαστικές Τέχνες</a:t>
          </a:r>
          <a:endParaRPr lang="el-GR" sz="2800" kern="1200"/>
        </a:p>
      </dsp:txBody>
      <dsp:txXfrm>
        <a:off x="5597574" y="1731144"/>
        <a:ext cx="2471291" cy="1482774"/>
      </dsp:txXfrm>
    </dsp:sp>
    <dsp:sp modelId="{668C4773-5B5F-4F96-A276-87C5A6F46D53}">
      <dsp:nvSpPr>
        <dsp:cNvPr id="0" name=""/>
        <dsp:cNvSpPr/>
      </dsp:nvSpPr>
      <dsp:spPr>
        <a:xfrm>
          <a:off x="160734" y="3461047"/>
          <a:ext cx="2471291" cy="14827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Κανονικό Δίκαιο</a:t>
          </a:r>
        </a:p>
      </dsp:txBody>
      <dsp:txXfrm>
        <a:off x="160734" y="3461047"/>
        <a:ext cx="2471291" cy="1482774"/>
      </dsp:txXfrm>
    </dsp:sp>
    <dsp:sp modelId="{D8E6C075-3C60-4219-A41E-955474CB0FF9}">
      <dsp:nvSpPr>
        <dsp:cNvPr id="0" name=""/>
        <dsp:cNvSpPr/>
      </dsp:nvSpPr>
      <dsp:spPr>
        <a:xfrm>
          <a:off x="2879154" y="3461047"/>
          <a:ext cx="2471291" cy="14827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Ποιμαντική</a:t>
          </a:r>
        </a:p>
      </dsp:txBody>
      <dsp:txXfrm>
        <a:off x="2879154" y="3461047"/>
        <a:ext cx="2471291" cy="1482774"/>
      </dsp:txXfrm>
    </dsp:sp>
    <dsp:sp modelId="{20D93200-46D8-49D9-9F1C-571845A03E3C}">
      <dsp:nvSpPr>
        <dsp:cNvPr id="0" name=""/>
        <dsp:cNvSpPr/>
      </dsp:nvSpPr>
      <dsp:spPr>
        <a:xfrm>
          <a:off x="5597574" y="3461047"/>
          <a:ext cx="2471291" cy="14827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smtClean="0"/>
            <a:t>Χριστιανική Ηθική</a:t>
          </a:r>
          <a:endParaRPr lang="el-GR" sz="2800" kern="1200"/>
        </a:p>
      </dsp:txBody>
      <dsp:txXfrm>
        <a:off x="5597574" y="3461047"/>
        <a:ext cx="2471291" cy="14827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081B7-C717-4609-81C7-C5CFFA41BFB9}">
      <dsp:nvSpPr>
        <dsp:cNvPr id="0" name=""/>
        <dsp:cNvSpPr/>
      </dsp:nvSpPr>
      <dsp:spPr>
        <a:xfrm>
          <a:off x="338546" y="2579"/>
          <a:ext cx="3596431" cy="21578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Θρησκειολογία</a:t>
          </a:r>
          <a:endParaRPr lang="el-GR" sz="3200" kern="1200"/>
        </a:p>
      </dsp:txBody>
      <dsp:txXfrm>
        <a:off x="338546" y="2579"/>
        <a:ext cx="3596431" cy="2157858"/>
      </dsp:txXfrm>
    </dsp:sp>
    <dsp:sp modelId="{2AE91E83-40C9-452D-8095-15A8B6886F09}">
      <dsp:nvSpPr>
        <dsp:cNvPr id="0" name=""/>
        <dsp:cNvSpPr/>
      </dsp:nvSpPr>
      <dsp:spPr>
        <a:xfrm>
          <a:off x="4294621" y="2579"/>
          <a:ext cx="3596431" cy="21578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Βυζαντινή Αρχαιολογία</a:t>
          </a:r>
          <a:endParaRPr lang="el-GR" sz="3200" kern="1200"/>
        </a:p>
      </dsp:txBody>
      <dsp:txXfrm>
        <a:off x="4294621" y="2579"/>
        <a:ext cx="3596431" cy="2157858"/>
      </dsp:txXfrm>
    </dsp:sp>
    <dsp:sp modelId="{4651E5D2-6582-4652-9A74-F2B8B0E5534E}">
      <dsp:nvSpPr>
        <dsp:cNvPr id="0" name=""/>
        <dsp:cNvSpPr/>
      </dsp:nvSpPr>
      <dsp:spPr>
        <a:xfrm>
          <a:off x="338546" y="2520081"/>
          <a:ext cx="3596431" cy="21578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Κοινωνιολογία του Χριστιανισμού</a:t>
          </a:r>
          <a:endParaRPr lang="el-GR" sz="3200" kern="1200"/>
        </a:p>
      </dsp:txBody>
      <dsp:txXfrm>
        <a:off x="338546" y="2520081"/>
        <a:ext cx="3596431" cy="2157858"/>
      </dsp:txXfrm>
    </dsp:sp>
    <dsp:sp modelId="{0D507C32-D3FD-4192-B695-10830DBD9937}">
      <dsp:nvSpPr>
        <dsp:cNvPr id="0" name=""/>
        <dsp:cNvSpPr/>
      </dsp:nvSpPr>
      <dsp:spPr>
        <a:xfrm>
          <a:off x="4294621" y="2520081"/>
          <a:ext cx="3596431" cy="215785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Χριστιανική Παιδαγωγική</a:t>
          </a:r>
          <a:endParaRPr lang="el-GR" sz="4000" kern="1200"/>
        </a:p>
      </dsp:txBody>
      <dsp:txXfrm>
        <a:off x="4294621" y="2520081"/>
        <a:ext cx="3596431" cy="21578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FAA33-5CB0-4F26-8775-A43F35A74533}">
      <dsp:nvSpPr>
        <dsp:cNvPr id="0" name=""/>
        <dsp:cNvSpPr/>
      </dsp:nvSpPr>
      <dsp:spPr>
        <a:xfrm>
          <a:off x="0" y="-37445"/>
          <a:ext cx="6336792" cy="1083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smtClean="0"/>
            <a:t>Μαθήματα Πρακτικής Άσκησης</a:t>
          </a:r>
          <a:endParaRPr lang="el-GR" sz="3200" b="1" kern="1200"/>
        </a:p>
      </dsp:txBody>
      <dsp:txXfrm>
        <a:off x="31720" y="-5725"/>
        <a:ext cx="5211810" cy="1019566"/>
      </dsp:txXfrm>
    </dsp:sp>
    <dsp:sp modelId="{44D5ED2E-9AFF-4985-B6FD-E61EB5605102}">
      <dsp:nvSpPr>
        <dsp:cNvPr id="0" name=""/>
        <dsp:cNvSpPr/>
      </dsp:nvSpPr>
      <dsp:spPr>
        <a:xfrm>
          <a:off x="473202" y="1100283"/>
          <a:ext cx="6336792" cy="9332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Στη Λειτουργική και στην Ομιλητική</a:t>
          </a:r>
          <a:endParaRPr lang="el-GR" sz="3200" kern="1200"/>
        </a:p>
      </dsp:txBody>
      <dsp:txXfrm>
        <a:off x="500535" y="1127616"/>
        <a:ext cx="5202328" cy="878557"/>
      </dsp:txXfrm>
    </dsp:sp>
    <dsp:sp modelId="{2CB87A0F-90F5-4030-BD5F-16181447C220}">
      <dsp:nvSpPr>
        <dsp:cNvPr id="0" name=""/>
        <dsp:cNvSpPr/>
      </dsp:nvSpPr>
      <dsp:spPr>
        <a:xfrm>
          <a:off x="946404" y="2163121"/>
          <a:ext cx="6336792" cy="9332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Στην Εκκλησιαστική Μουσική και στην Αγιογραφία</a:t>
          </a:r>
          <a:endParaRPr lang="el-GR" sz="3200" kern="1200"/>
        </a:p>
      </dsp:txBody>
      <dsp:txXfrm>
        <a:off x="973737" y="2190454"/>
        <a:ext cx="5202328" cy="878557"/>
      </dsp:txXfrm>
    </dsp:sp>
    <dsp:sp modelId="{A74B24F6-B910-423A-9F3D-0FF07A00E26D}">
      <dsp:nvSpPr>
        <dsp:cNvPr id="0" name=""/>
        <dsp:cNvSpPr/>
      </dsp:nvSpPr>
      <dsp:spPr>
        <a:xfrm>
          <a:off x="1419605" y="3225959"/>
          <a:ext cx="6336792" cy="93322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Στην Ποιμαντική</a:t>
          </a:r>
          <a:endParaRPr lang="el-GR" sz="3200" kern="1200"/>
        </a:p>
      </dsp:txBody>
      <dsp:txXfrm>
        <a:off x="1446938" y="3253292"/>
        <a:ext cx="5202328" cy="878557"/>
      </dsp:txXfrm>
    </dsp:sp>
    <dsp:sp modelId="{202A20CF-59CD-4454-A167-0CA8720C747C}">
      <dsp:nvSpPr>
        <dsp:cNvPr id="0" name=""/>
        <dsp:cNvSpPr/>
      </dsp:nvSpPr>
      <dsp:spPr>
        <a:xfrm>
          <a:off x="1892808" y="4288797"/>
          <a:ext cx="6336792" cy="93322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smtClean="0"/>
            <a:t>Στα Παιδαγωγικά</a:t>
          </a:r>
          <a:endParaRPr lang="el-GR" sz="3200" kern="1200"/>
        </a:p>
      </dsp:txBody>
      <dsp:txXfrm>
        <a:off x="1920141" y="4316130"/>
        <a:ext cx="5202328" cy="878557"/>
      </dsp:txXfrm>
    </dsp:sp>
    <dsp:sp modelId="{FED83B87-03E4-45E0-8B81-25140378987B}">
      <dsp:nvSpPr>
        <dsp:cNvPr id="0" name=""/>
        <dsp:cNvSpPr/>
      </dsp:nvSpPr>
      <dsp:spPr>
        <a:xfrm>
          <a:off x="5730196" y="719217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700" kern="1200"/>
        </a:p>
      </dsp:txBody>
      <dsp:txXfrm>
        <a:off x="5866680" y="719217"/>
        <a:ext cx="333627" cy="456463"/>
      </dsp:txXfrm>
    </dsp:sp>
    <dsp:sp modelId="{8470FCB4-44BA-4B18-99EB-E13D9E8A80DC}">
      <dsp:nvSpPr>
        <dsp:cNvPr id="0" name=""/>
        <dsp:cNvSpPr/>
      </dsp:nvSpPr>
      <dsp:spPr>
        <a:xfrm>
          <a:off x="6203398" y="1782055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700" kern="1200"/>
        </a:p>
      </dsp:txBody>
      <dsp:txXfrm>
        <a:off x="6339882" y="1782055"/>
        <a:ext cx="333627" cy="456463"/>
      </dsp:txXfrm>
    </dsp:sp>
    <dsp:sp modelId="{45654CD5-C927-4282-A1EA-3488637438A3}">
      <dsp:nvSpPr>
        <dsp:cNvPr id="0" name=""/>
        <dsp:cNvSpPr/>
      </dsp:nvSpPr>
      <dsp:spPr>
        <a:xfrm>
          <a:off x="6676600" y="2829339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700" kern="1200"/>
        </a:p>
      </dsp:txBody>
      <dsp:txXfrm>
        <a:off x="6813084" y="2829339"/>
        <a:ext cx="333627" cy="456463"/>
      </dsp:txXfrm>
    </dsp:sp>
    <dsp:sp modelId="{D1147F6F-A0C9-4778-873A-358E8F724D28}">
      <dsp:nvSpPr>
        <dsp:cNvPr id="0" name=""/>
        <dsp:cNvSpPr/>
      </dsp:nvSpPr>
      <dsp:spPr>
        <a:xfrm>
          <a:off x="7149802" y="3902547"/>
          <a:ext cx="606595" cy="60659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700" kern="1200"/>
        </a:p>
      </dsp:txBody>
      <dsp:txXfrm>
        <a:off x="7286286" y="3902547"/>
        <a:ext cx="333627" cy="456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4E6B01-714E-4825-88AF-6E259EE6DA3F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F8F503-AE44-4B9C-BF09-FBC94559DFB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518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5939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502A9A-9BEB-4F9E-95D9-6AB941F3D7DA}" type="slidenum">
              <a:rPr lang="el-GR"/>
              <a:pPr eaLnBrk="1" hangingPunct="1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959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- Ορθογώνιο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20 - Ορθογώνιο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21 - Ορθογώνιο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23 - Ορθογώνιο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24 - Ορθογώνιο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25 - Στρογγυλεμένο ορθογώνιο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26 - Στρογγυλεμένο ορθογώνιο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40 - Ορθογώνιο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41 - Ορθογώνιο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42 - Ορθογώνιο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43 - Ορθογώνιο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7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F314F-C45C-4C6F-A167-EEF9471EAEEF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18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8CB073-3589-49CD-A090-A130576F403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623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E333A-9A45-4645-B690-C6F5E8C3619D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A8F2A-6D49-4CA6-A69A-FCD396C4C5B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479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D7C84-7370-49FC-A063-A4EB68D1C567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5F898-5FE8-4E00-8AF5-11A69C52F8D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054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7623-B2E9-4163-BF18-6FBD17797906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7E56D-F8D7-47DD-98C3-6E3B283015A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67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4ED09-B7FB-4F70-9FC2-869C22E99326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9E73-73EC-44C9-AA95-4CF433999DA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7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DD60F-D1EA-4102-89C0-04F67CBBB1F8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29FD2-E8DB-4418-A00E-053AC2D7A9A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655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94D405-144E-4881-898D-37F6934BE341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8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A6363D-9108-4176-882E-C16FF8C91D00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9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747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A9025-ED41-45EA-B156-F1E0F60FA5CA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8D4D1-90BC-48A8-806D-CF26457BCF0E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79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61FF-224D-4E80-A693-78C7F82DD4FF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45BE4-C7F5-4801-95FD-43B4804D3CF6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89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0F0CB-B180-4680-9070-99987246A6B2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01E19-705E-408E-A0C9-5D31BA63495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000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203C-C0C7-4E68-9DCE-499F295523B2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939FE-B121-4AFC-97CD-AC77E4741E1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510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40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9F819D-CE0C-454A-A7B0-BC312BE1230F}" type="datetimeFigureOut">
              <a:rPr lang="el-GR"/>
              <a:pPr>
                <a:defRPr/>
              </a:pPr>
              <a:t>13/2/2014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29D712AA-7EE2-40E5-AD33-CC2FE1BB8CD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27" r:id="rId2"/>
    <p:sldLayoutId id="2147483828" r:id="rId3"/>
    <p:sldLayoutId id="2147483829" r:id="rId4"/>
    <p:sldLayoutId id="2147483836" r:id="rId5"/>
    <p:sldLayoutId id="2147483837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EB641B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EB641B"/>
        </a:buClr>
        <a:buFont typeface="Georgia" panose="02040502050405020303" pitchFamily="18" charset="0"/>
        <a:buChar char="▫"/>
        <a:defRPr sz="2000" kern="1200">
          <a:solidFill>
            <a:srgbClr val="EB641B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el-GR" smtClean="0"/>
              <a:t>ΝΕΟ ΠΡΟΠΤΥΧΙΑΚΟ ΠΡΟΓΡΑΜΜΑ ΣΠΟΥΔΩΝ</a:t>
            </a:r>
          </a:p>
        </p:txBody>
      </p:sp>
      <p:sp>
        <p:nvSpPr>
          <p:cNvPr id="512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>
              <a:buFont typeface="Wingdings 2" panose="05020102010507070707" pitchFamily="18" charset="2"/>
              <a:buNone/>
            </a:pPr>
            <a:r>
              <a:rPr lang="el-GR" smtClean="0"/>
              <a:t>Ακαδημαϊκό έτος 2013-2014</a:t>
            </a:r>
          </a:p>
          <a:p>
            <a:pPr marL="63500" eaLnBrk="1" hangingPunct="1">
              <a:buFont typeface="Wingdings 2" panose="05020102010507070707" pitchFamily="18" charset="2"/>
              <a:buNone/>
            </a:pPr>
            <a:endParaRPr lang="el-GR" smtClean="0"/>
          </a:p>
          <a:p>
            <a:pPr marL="63500" eaLnBrk="1" hangingPunct="1">
              <a:buFont typeface="Wingdings 2" panose="05020102010507070707" pitchFamily="18" charset="2"/>
              <a:buNone/>
            </a:pPr>
            <a:endParaRPr lang="el-GR" smtClean="0"/>
          </a:p>
          <a:p>
            <a:pPr marL="63500" algn="r" eaLnBrk="1" hangingPunct="1">
              <a:buFont typeface="Wingdings 2" panose="05020102010507070707" pitchFamily="18" charset="2"/>
              <a:buNone/>
            </a:pPr>
            <a:r>
              <a:rPr lang="el-GR" smtClean="0">
                <a:latin typeface="Palatino Linotype" panose="02040502050505030304" pitchFamily="18" charset="0"/>
              </a:rPr>
              <a:t>©</a:t>
            </a:r>
            <a:r>
              <a:rPr lang="el-GR" smtClean="0"/>
              <a:t>Κυριακούλα Παπαδημητρίου</a:t>
            </a: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873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002060"/>
                </a:solidFill>
              </a:rPr>
              <a:t/>
            </a:r>
            <a:br>
              <a:rPr lang="el-GR" smtClean="0">
                <a:solidFill>
                  <a:srgbClr val="002060"/>
                </a:solidFill>
              </a:rPr>
            </a:br>
            <a:r>
              <a:rPr lang="el-GR" smtClean="0">
                <a:solidFill>
                  <a:srgbClr val="002060"/>
                </a:solidFill>
              </a:rPr>
              <a:t>Κατά Τομείς υπηρετούνται τα εξής γνωστικά πεδία </a:t>
            </a:r>
            <a:r>
              <a:rPr lang="el-GR" smtClean="0"/>
              <a:t/>
            </a:r>
            <a:br>
              <a:rPr lang="el-GR" smtClean="0"/>
            </a:br>
            <a:endParaRPr lang="el-GR"/>
          </a:p>
        </p:txBody>
      </p:sp>
      <p:sp>
        <p:nvSpPr>
          <p:cNvPr id="1433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297363"/>
          </a:xfrm>
        </p:spPr>
        <p:txBody>
          <a:bodyPr/>
          <a:lstStyle/>
          <a:p>
            <a:pPr eaLnBrk="1" hangingPunct="1"/>
            <a:endParaRPr lang="el-GR" sz="3600" smtClean="0"/>
          </a:p>
          <a:p>
            <a:pPr eaLnBrk="1" hangingPunct="1"/>
            <a:r>
              <a:rPr lang="el-GR" sz="3600" smtClean="0"/>
              <a:t>των βιβλικών σπουδών 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z="3600" smtClean="0"/>
          </a:p>
          <a:p>
            <a:pPr eaLnBrk="1" hangingPunct="1"/>
            <a:r>
              <a:rPr lang="el-GR" sz="3600" smtClean="0"/>
              <a:t>των πατερικών σπουδών και της χριστιανικής γραμματείας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5762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002060"/>
                </a:solidFill>
              </a:rPr>
              <a:t>τα γνωστικά πεδία</a:t>
            </a:r>
            <a:endParaRPr lang="el-GR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4200" smtClean="0"/>
              <a:t>της εκκλησιαστικής ιστορίας και των πηγών της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4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4200" smtClean="0"/>
              <a:t>της ιστορίας και της σύγχρονης κατάστασης των Πατριαρχείων και των Αυτοκεφάλων Εκκλησιών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4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4200" smtClean="0"/>
              <a:t>των σχέσεων της Ορθοδόξου Εκκλησίας με το εκάστοτε ιστορικό, θρησκευτικό, πολιτιστικό, επιστημονικό και διεθνές περιβάλλον</a:t>
            </a:r>
            <a:endParaRPr lang="el-GR" sz="4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smtClean="0">
                <a:solidFill>
                  <a:srgbClr val="002060"/>
                </a:solidFill>
              </a:rPr>
              <a:t>τα γνωστικά πεδία</a:t>
            </a:r>
          </a:p>
        </p:txBody>
      </p:sp>
      <p:sp>
        <p:nvSpPr>
          <p:cNvPr id="1638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600" smtClean="0"/>
              <a:t>της μελέτης των δογματικών, και ιδίως των συνοδικών πηγών 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z="3600" smtClean="0"/>
          </a:p>
          <a:p>
            <a:pPr eaLnBrk="1" hangingPunct="1"/>
            <a:r>
              <a:rPr lang="el-GR" sz="3600" smtClean="0"/>
              <a:t>και της ερμηνείας της ορθοδόξου πίστεως ιστορικοδογματικά και συστηματικά</a:t>
            </a:r>
            <a:endParaRPr lang="el-GR" sz="3200" smtClean="0"/>
          </a:p>
          <a:p>
            <a:pPr eaLnBrk="1" hangingPunct="1">
              <a:buFont typeface="Georgia" panose="02040502050405020303" pitchFamily="18" charset="0"/>
              <a:buNone/>
            </a:pPr>
            <a:endParaRPr lang="el-GR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smtClean="0">
                <a:solidFill>
                  <a:srgbClr val="002060"/>
                </a:solidFill>
              </a:rPr>
              <a:t>τα γνωστικά πεδία</a:t>
            </a:r>
            <a:endParaRPr lang="el-GR" sz="3600" smtClean="0"/>
          </a:p>
        </p:txBody>
      </p:sp>
      <p:sp>
        <p:nvSpPr>
          <p:cNvPr id="174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600" smtClean="0"/>
              <a:t>της Λειτουργικής, ως ιστορίας, θεολογίας και πράξης 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z="3600" smtClean="0"/>
          </a:p>
          <a:p>
            <a:pPr eaLnBrk="1" hangingPunct="1"/>
            <a:r>
              <a:rPr lang="el-GR" sz="3600" smtClean="0"/>
              <a:t>της Βυζαντινής Μουσικής, </a:t>
            </a:r>
          </a:p>
          <a:p>
            <a:pPr eaLnBrk="1" hangingPunct="1"/>
            <a:r>
              <a:rPr lang="el-GR" sz="3600" smtClean="0"/>
              <a:t>των εκκλησιαστικών τεχνών </a:t>
            </a:r>
          </a:p>
          <a:p>
            <a:pPr eaLnBrk="1" hangingPunct="1"/>
            <a:endParaRPr lang="el-GR" sz="3600" smtClean="0"/>
          </a:p>
          <a:p>
            <a:pPr eaLnBrk="1" hangingPunct="1"/>
            <a:r>
              <a:rPr lang="el-GR" sz="3600" smtClean="0"/>
              <a:t>και της Χριστιανικής Αρχαιολογίας 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smtClean="0">
                <a:solidFill>
                  <a:srgbClr val="002060"/>
                </a:solidFill>
              </a:rPr>
              <a:t>τα γνωστικά πεδία</a:t>
            </a:r>
            <a:endParaRPr lang="el-GR" sz="3600" smtClean="0"/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600" smtClean="0"/>
              <a:t>του Κανονικού Δικαίου, των πηγών και των κειμένων του,</a:t>
            </a:r>
          </a:p>
          <a:p>
            <a:pPr eaLnBrk="1" hangingPunct="1"/>
            <a:endParaRPr lang="el-GR" sz="3600" smtClean="0"/>
          </a:p>
          <a:p>
            <a:pPr eaLnBrk="1" hangingPunct="1"/>
            <a:r>
              <a:rPr lang="el-GR" sz="3600" smtClean="0"/>
              <a:t>των Σχέσεων Εκκλησίας - Πολιτείας διαχρονικά </a:t>
            </a:r>
          </a:p>
          <a:p>
            <a:pPr eaLnBrk="1" hangingPunct="1"/>
            <a:r>
              <a:rPr lang="el-GR" sz="3600" smtClean="0"/>
              <a:t>και του νομικού πολιτισμού της εποχής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>
                <a:solidFill>
                  <a:srgbClr val="002060"/>
                </a:solidFill>
              </a:rPr>
              <a:t>τα γνωστικά πεδία</a:t>
            </a:r>
            <a:endParaRPr lang="el-GR" sz="3600" smtClean="0"/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600" smtClean="0"/>
              <a:t>της Ηθικής, της Κοινωνιολογίας του Χριστιανισμού και της Χριστιανικής Παιδαγωγικής </a:t>
            </a:r>
          </a:p>
          <a:p>
            <a:pPr eaLnBrk="1" hangingPunct="1"/>
            <a:endParaRPr lang="el-GR" sz="3600" smtClean="0"/>
          </a:p>
          <a:p>
            <a:pPr eaLnBrk="1" hangingPunct="1"/>
            <a:r>
              <a:rPr lang="el-GR" sz="3600" smtClean="0"/>
              <a:t>της θεωρίας και της πράξης του κοινωνικού και ποιμαντικού έργου της Εκκλησίας </a:t>
            </a:r>
          </a:p>
          <a:p>
            <a:pPr eaLnBrk="1" hangingPunct="1"/>
            <a:endParaRPr lang="el-GR" smtClean="0"/>
          </a:p>
          <a:p>
            <a:endParaRPr lang="el-GR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smtClean="0">
                <a:solidFill>
                  <a:srgbClr val="002060"/>
                </a:solidFill>
              </a:rPr>
              <a:t>Και τέλος, τα γνωστικά πεδία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600" smtClean="0"/>
              <a:t>της οικουμενικότητας της Ορθοδοξίας </a:t>
            </a:r>
            <a:r>
              <a:rPr lang="el-GR" sz="3600" smtClean="0">
                <a:solidFill>
                  <a:srgbClr val="FF0000"/>
                </a:solidFill>
              </a:rPr>
              <a:t>σε διάλογο</a:t>
            </a:r>
            <a:r>
              <a:rPr lang="el-GR" sz="3600" smtClean="0"/>
              <a:t> με τη λοιπή χριστιανοσύνη, με τη Φιλοσοφία, τον πολιτισμό, την κοινωνία, τις Φυσικές Επιστήμες, την Τεχνολογία, τη σύγχρονη διανόηση και με τις άλλες θρησκείες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795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ΥΠΟΧΡΕΩΤΙΚΑ ΜΑΘΗΜΑΤΑ ΚΟΡΜΟΥ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775"/>
          <a:ext cx="8229600" cy="494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525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Και τα συναφή μαθήματα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795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FF0000"/>
                </a:solidFill>
              </a:rPr>
              <a:t>Σεμιναριακά μαθήματα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945063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Διεπιστημονικότητα και διαθεματικότητα των μαθημάτων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l-GR" sz="3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Σύγχρονη και πολύπλευρη ενημέρωση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3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Αλληλοσυμπλήρωση των διαφόρων επιστημονικών αντικειμένων της Θεολογίας, αλλά και άλλων επιστημών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3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Διαλέξεις από καθηγητές άλλων Τμημάτων της χώρας μας και του εξωτερικού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008063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Το πρόγραμμα της βασικής υποχρεωτικής </a:t>
            </a:r>
            <a:r>
              <a:rPr lang="el-GR" sz="3600" smtClean="0">
                <a:solidFill>
                  <a:srgbClr val="002060"/>
                </a:solidFill>
              </a:rPr>
              <a:t>εκπαίδευσης</a:t>
            </a:r>
            <a:r>
              <a:rPr lang="el-GR" smtClean="0">
                <a:solidFill>
                  <a:srgbClr val="002060"/>
                </a:solidFill>
              </a:rPr>
              <a:t> είναι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4801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525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Το πρόγραμμα εμπλουτίζεται με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Το Πρόγραμμα ενισχύεται με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5017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20161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Το πρόγραμμα προσφέρει για την παιδαγωγική επάρκεια των αποφοίτων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708920"/>
          <a:ext cx="8229600" cy="3865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Τίτλος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516063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ΜΑΘΗΜΑΤΑ ΕΛΕΥΘΕΡΗΣ ΕΠΙΛΟΓΗΣ</a:t>
            </a:r>
          </a:p>
        </p:txBody>
      </p:sp>
      <p:sp>
        <p:nvSpPr>
          <p:cNvPr id="2765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pPr eaLnBrk="1" hangingPunct="1"/>
            <a:r>
              <a:rPr lang="el-GR" sz="3600" smtClean="0"/>
              <a:t>Προσφέρονται για </a:t>
            </a:r>
            <a:r>
              <a:rPr lang="el-GR" sz="3600" smtClean="0">
                <a:solidFill>
                  <a:srgbClr val="C00000"/>
                </a:solidFill>
              </a:rPr>
              <a:t>περισσότερη εμβάθυνση </a:t>
            </a:r>
            <a:r>
              <a:rPr lang="el-GR" sz="3600" smtClean="0"/>
              <a:t>σε θέματα που θίγουν τα υποχρεωτικά μαθήματα.</a:t>
            </a:r>
          </a:p>
          <a:p>
            <a:pPr eaLnBrk="1" hangingPunct="1"/>
            <a:endParaRPr lang="el-GR" sz="3600" smtClean="0"/>
          </a:p>
          <a:p>
            <a:pPr eaLnBrk="1" hangingPunct="1"/>
            <a:r>
              <a:rPr lang="el-GR" sz="3600" smtClean="0"/>
              <a:t>Απευθύνονται στα </a:t>
            </a:r>
            <a:r>
              <a:rPr lang="el-GR" sz="3600" smtClean="0">
                <a:solidFill>
                  <a:srgbClr val="C00000"/>
                </a:solidFill>
              </a:rPr>
              <a:t>ειδικά ενδιαφέροντα </a:t>
            </a:r>
            <a:r>
              <a:rPr lang="el-GR" sz="3600" smtClean="0"/>
              <a:t>του κάθε φοιτητή και ενισχύουν τα επιστημονικά μαθησιακά αποτελέσματα.</a:t>
            </a:r>
          </a:p>
          <a:p>
            <a:pPr eaLnBrk="1" hangingPunct="1"/>
            <a:endParaRPr lang="el-GR" sz="3200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775"/>
          </a:xfrm>
        </p:spPr>
        <p:txBody>
          <a:bodyPr/>
          <a:lstStyle/>
          <a:p>
            <a:endParaRPr lang="el-GR" smtClean="0"/>
          </a:p>
        </p:txBody>
      </p:sp>
      <p:sp>
        <p:nvSpPr>
          <p:cNvPr id="2867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r>
              <a:rPr lang="el-GR" sz="3600" smtClean="0"/>
              <a:t>Απορρέουν </a:t>
            </a:r>
            <a:r>
              <a:rPr lang="el-GR" sz="3600" smtClean="0">
                <a:solidFill>
                  <a:srgbClr val="FF0000"/>
                </a:solidFill>
              </a:rPr>
              <a:t>από το ερευνητικό έργο </a:t>
            </a:r>
            <a:r>
              <a:rPr lang="el-GR" sz="3600" smtClean="0"/>
              <a:t>των διδασκόντων καθηγητών.</a:t>
            </a:r>
          </a:p>
          <a:p>
            <a:endParaRPr lang="el-GR" sz="3600" smtClean="0"/>
          </a:p>
          <a:p>
            <a:r>
              <a:rPr lang="el-GR" sz="3600" smtClean="0"/>
              <a:t>Ολοκληρώνουν την επιστημονική προσέγγιση των γνωστικών αντικειμένων του προγράμματος σπουδών.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296988"/>
          </a:xfrm>
        </p:spPr>
        <p:txBody>
          <a:bodyPr/>
          <a:lstStyle/>
          <a:p>
            <a:pPr eaLnBrk="1" hangingPunct="1"/>
            <a:r>
              <a:rPr lang="el-GR" sz="3200" smtClean="0">
                <a:solidFill>
                  <a:srgbClr val="002060"/>
                </a:solidFill>
              </a:rPr>
              <a:t>Ανάλογα με τις επιλογές, υπάρχει η δυνατότητα να διαμορφωθεί μία κατά το δυνατόν ολοκληρωμένη κατεύθυνση σπουδών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3684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Τα μαθήματα κατανέμονται στα 4 πρώτα εξάμηνα: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900" smtClean="0"/>
              <a:t>Ανάλογα με τις ουσιαστικές </a:t>
            </a:r>
            <a:r>
              <a:rPr lang="el-GR" sz="3900" smtClean="0">
                <a:solidFill>
                  <a:srgbClr val="FF0000"/>
                </a:solidFill>
              </a:rPr>
              <a:t>αλληλεξαρτήσεις</a:t>
            </a:r>
            <a:r>
              <a:rPr lang="el-GR" sz="3900" smtClean="0"/>
              <a:t> και προτεραιότητες μεταξύ τους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39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900" smtClean="0"/>
              <a:t>μαθήματα των προηγουμένων εξαμήνων λειτουργούν κατά περιεχόμενο </a:t>
            </a:r>
            <a:r>
              <a:rPr lang="el-GR" sz="3900" smtClean="0">
                <a:solidFill>
                  <a:srgbClr val="FF0000"/>
                </a:solidFill>
              </a:rPr>
              <a:t>ως προαπαιτούμενα </a:t>
            </a:r>
            <a:r>
              <a:rPr lang="el-GR" sz="3900" smtClean="0"/>
              <a:t>για τα άμεσα συναφή μαθήματα των επομένων εξαμήνων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FF0000"/>
                </a:solidFill>
              </a:rPr>
              <a:t/>
            </a:r>
            <a:br>
              <a:rPr lang="el-GR" smtClean="0">
                <a:solidFill>
                  <a:srgbClr val="FF0000"/>
                </a:solidFill>
              </a:rPr>
            </a:br>
            <a:r>
              <a:rPr lang="el-GR" smtClean="0">
                <a:solidFill>
                  <a:srgbClr val="FF0000"/>
                </a:solidFill>
              </a:rPr>
              <a:t>Συγκεκριμένα, ακολουθείται η εξής σειρά: </a:t>
            </a:r>
            <a:r>
              <a:rPr lang="el-GR" smtClean="0">
                <a:solidFill>
                  <a:srgbClr val="002060"/>
                </a:solidFill>
              </a:rPr>
              <a:t/>
            </a:r>
            <a:br>
              <a:rPr lang="el-GR" smtClean="0">
                <a:solidFill>
                  <a:srgbClr val="002060"/>
                </a:solidFill>
              </a:rPr>
            </a:br>
            <a:endParaRPr lang="el-GR">
              <a:solidFill>
                <a:srgbClr val="002060"/>
              </a:solidFill>
            </a:endParaRPr>
          </a:p>
        </p:txBody>
      </p:sp>
      <p:graphicFrame>
        <p:nvGraphicFramePr>
          <p:cNvPr id="13" name="12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37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08063"/>
          </a:xfrm>
        </p:spPr>
        <p:txBody>
          <a:bodyPr/>
          <a:lstStyle/>
          <a:p>
            <a:r>
              <a:rPr lang="el-GR" smtClean="0">
                <a:solidFill>
                  <a:srgbClr val="002060"/>
                </a:solidFill>
              </a:rPr>
              <a:t>Το εκπαιδευτικό έργο συμπληρώνεται</a:t>
            </a:r>
          </a:p>
        </p:txBody>
      </p:sp>
      <p:sp>
        <p:nvSpPr>
          <p:cNvPr id="3277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r>
              <a:rPr lang="el-GR" sz="3200" smtClean="0"/>
              <a:t>με τις τακτές επιστημονικές εκδηλώσεις που διοργανώνονται στα πλαίσια του </a:t>
            </a:r>
            <a:r>
              <a:rPr lang="el-GR" sz="3200" smtClean="0">
                <a:solidFill>
                  <a:srgbClr val="FF0000"/>
                </a:solidFill>
              </a:rPr>
              <a:t>Θεματικού Ερευνητικού Δικτύου ΚΕΕΠ</a:t>
            </a:r>
            <a:r>
              <a:rPr lang="el-GR" sz="3200" smtClean="0"/>
              <a:t> του Τμήματος, δηλαδή</a:t>
            </a:r>
          </a:p>
          <a:p>
            <a:endParaRPr lang="el-GR" sz="3200" smtClean="0"/>
          </a:p>
          <a:p>
            <a:r>
              <a:rPr lang="el-GR" sz="3200" smtClean="0"/>
              <a:t>με τις Ημερίδες των δύο Κέντρων του Τμήματος, του </a:t>
            </a:r>
            <a:r>
              <a:rPr lang="el-GR" sz="3200" smtClean="0">
                <a:solidFill>
                  <a:srgbClr val="FF0000"/>
                </a:solidFill>
              </a:rPr>
              <a:t>Κέντρου Αγίου Δημητρίου και Αγίου Γρηγορίου Παλαμά και του Κέντρου του Αποστόλου Παύλου</a:t>
            </a:r>
            <a:r>
              <a:rPr lang="el-GR" sz="3200" smtClean="0"/>
              <a:t>,</a:t>
            </a:r>
          </a:p>
          <a:p>
            <a:endParaRPr lang="el-GR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363" y="1109663"/>
            <a:ext cx="587375" cy="4681537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3795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08625" y="908050"/>
            <a:ext cx="3384550" cy="48831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2800" smtClean="0"/>
          </a:p>
          <a:p>
            <a:pPr eaLnBrk="1" hangingPunct="1">
              <a:spcBef>
                <a:spcPct val="0"/>
              </a:spcBef>
            </a:pPr>
            <a:endParaRPr lang="el-GR" sz="2800" smtClean="0"/>
          </a:p>
          <a:p>
            <a:pPr eaLnBrk="1" hangingPunct="1">
              <a:spcBef>
                <a:spcPct val="0"/>
              </a:spcBef>
            </a:pPr>
            <a:r>
              <a:rPr lang="el-GR" sz="3200" smtClean="0"/>
              <a:t>Η εκπαιδευτική διαδικασία ολοκληρώνεται με την πρακτική άσκηση στη Νησίδα των Η/Υ του Τμήματος</a:t>
            </a:r>
          </a:p>
          <a:p>
            <a:pPr eaLnBrk="1" hangingPunct="1">
              <a:spcBef>
                <a:spcPct val="0"/>
              </a:spcBef>
            </a:pPr>
            <a:endParaRPr lang="el-GR" sz="2800" smtClean="0"/>
          </a:p>
        </p:txBody>
      </p:sp>
      <p:pic>
        <p:nvPicPr>
          <p:cNvPr id="76802" name="Picture 2" descr="C:\Users\Kyriakoula\Desktop\νησίδα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9549" r="9549"/>
          <a:stretch>
            <a:fillRect/>
          </a:stretch>
        </p:blipFill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el-GR" sz="3200" smtClean="0"/>
              <a:t>Το πρόγραμμα διαρθρώνεται σε 2 κύκλους συν την ομάδα των επιλεγομένων μαθημάτων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r>
              <a:rPr lang="el-GR" smtClean="0">
                <a:solidFill>
                  <a:srgbClr val="002060"/>
                </a:solidFill>
              </a:rPr>
              <a:t>Και στο Εργαστήριο του Τμήματος</a:t>
            </a:r>
          </a:p>
        </p:txBody>
      </p:sp>
      <p:pic>
        <p:nvPicPr>
          <p:cNvPr id="34819" name="Picture 2" descr="C:\Users\Kyriakoula\Desktop\εργαστήριο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700213"/>
            <a:ext cx="4883150" cy="43926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4414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002060"/>
                </a:solidFill>
              </a:rPr>
              <a:t>Στατιστικά δεδομένα για τα μαθήματα:</a:t>
            </a:r>
            <a:br>
              <a:rPr lang="el-GR" smtClean="0">
                <a:solidFill>
                  <a:srgbClr val="002060"/>
                </a:solidFill>
              </a:rPr>
            </a:br>
            <a:r>
              <a:rPr lang="el-GR" smtClean="0">
                <a:solidFill>
                  <a:srgbClr val="002060"/>
                </a:solidFill>
              </a:rPr>
              <a:t>Ανάλογα με την υποχρέωση παρακολούθησης</a:t>
            </a:r>
            <a:endParaRPr lang="el-GR">
              <a:solidFill>
                <a:srgbClr val="002060"/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7545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1188641"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Κύρια θεολογικά αντικείμενα (Υ)</a:t>
                      </a:r>
                      <a:endParaRPr lang="el-GR" sz="36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smtClean="0"/>
                        <a:t>42,27%</a:t>
                      </a:r>
                    </a:p>
                    <a:p>
                      <a:pPr algn="ctr"/>
                      <a:endParaRPr lang="el-GR" sz="3600"/>
                    </a:p>
                  </a:txBody>
                  <a:tcPr marT="45717" marB="45717"/>
                </a:tc>
              </a:tr>
              <a:tr h="1188641"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Ειδικά</a:t>
                      </a:r>
                      <a:r>
                        <a:rPr lang="el-GR" sz="3600" baseline="0" smtClean="0"/>
                        <a:t> μαθήματα (ΥΕ)</a:t>
                      </a:r>
                      <a:endParaRPr lang="el-GR" sz="36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38,18%</a:t>
                      </a:r>
                      <a:endParaRPr lang="el-GR" sz="3600"/>
                    </a:p>
                  </a:txBody>
                  <a:tcPr marT="45717" marB="45717"/>
                </a:tc>
              </a:tr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Ενδιαφέροντα (ΕΕ)</a:t>
                      </a:r>
                      <a:endParaRPr lang="el-GR" sz="36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16,07%</a:t>
                      </a:r>
                      <a:endParaRPr lang="el-GR" sz="3600"/>
                    </a:p>
                  </a:txBody>
                  <a:tcPr marT="45717" marB="45717"/>
                </a:tc>
              </a:tr>
              <a:tr h="1737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600" smtClean="0"/>
                        <a:t>Βοηθητικά για τη ΔΒ Εκπαίδευση</a:t>
                      </a:r>
                    </a:p>
                    <a:p>
                      <a:pPr algn="ctr"/>
                      <a:endParaRPr lang="el-GR" sz="36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600" smtClean="0"/>
                        <a:t>7,27%</a:t>
                      </a:r>
                      <a:endParaRPr lang="el-GR" sz="3600"/>
                    </a:p>
                  </a:txBody>
                  <a:tcPr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47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mtClean="0"/>
              <a:t/>
            </a:r>
            <a:br>
              <a:rPr lang="el-GR" smtClean="0"/>
            </a:br>
            <a:r>
              <a:rPr lang="el-GR" smtClean="0">
                <a:solidFill>
                  <a:srgbClr val="002060"/>
                </a:solidFill>
              </a:rPr>
              <a:t>Ανάλογα με το περιεχόμενο</a:t>
            </a:r>
            <a:r>
              <a:rPr lang="el-GR" smtClean="0"/>
              <a:t/>
            </a:r>
            <a:br>
              <a:rPr lang="el-GR" smtClean="0"/>
            </a:br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23850" y="1755775"/>
          <a:ext cx="8229600" cy="46974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515616"/>
                <a:gridCol w="1296144"/>
                <a:gridCol w="1584176"/>
                <a:gridCol w="1090464"/>
              </a:tblGrid>
              <a:tr h="761949"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l-GR" sz="4400"/>
                    </a:p>
                  </a:txBody>
                  <a:tcPr marT="45717" marB="45717"/>
                </a:tc>
              </a:tr>
              <a:tr h="1474371">
                <a:tc>
                  <a:txBody>
                    <a:bodyPr/>
                    <a:lstStyle/>
                    <a:p>
                      <a:pPr algn="ctr" rtl="0"/>
                      <a:r>
                        <a:rPr lang="el-GR" sz="4400"/>
                        <a:t/>
                      </a:r>
                      <a:br>
                        <a:rPr lang="el-GR" sz="4400"/>
                      </a:br>
                      <a:endParaRPr lang="el-GR" sz="4400"/>
                    </a:p>
                  </a:txBody>
                  <a:tcPr marL="66675" marR="66675" marT="66671" marB="66671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 smtClean="0"/>
                        <a:t>Υποβά</a:t>
                      </a:r>
                    </a:p>
                    <a:p>
                      <a:pPr algn="ctr" rtl="0"/>
                      <a:r>
                        <a:rPr lang="el-GR" sz="2800" smtClean="0"/>
                        <a:t>θρου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 smtClean="0"/>
                        <a:t>Επιστη</a:t>
                      </a:r>
                    </a:p>
                    <a:p>
                      <a:pPr algn="ctr" rtl="0"/>
                      <a:r>
                        <a:rPr lang="el-GR" sz="2800" smtClean="0"/>
                        <a:t>μονικής </a:t>
                      </a:r>
                      <a:r>
                        <a:rPr lang="el-GR" sz="2800"/>
                        <a:t>περιοχής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Δεξιοτήτων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Γενικών γνώσεων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ΣΥΝ.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</a:tr>
              <a:tr h="986723"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ΜΑΘΗΜΑΤΑ</a:t>
                      </a:r>
                      <a:endParaRPr lang="el-GR" sz="4400"/>
                    </a:p>
                  </a:txBody>
                  <a:tcPr marL="66675" marR="66675" marT="66671" marB="66671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7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40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6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2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55</a:t>
                      </a:r>
                      <a:endParaRPr lang="el-GR" sz="4400"/>
                    </a:p>
                  </a:txBody>
                  <a:tcPr marL="66675" marR="66675" marT="66671" marB="66671" anchor="ctr"/>
                </a:tc>
              </a:tr>
              <a:tr h="1474371"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%</a:t>
                      </a:r>
                      <a:endParaRPr lang="el-GR" sz="4400"/>
                    </a:p>
                  </a:txBody>
                  <a:tcPr marL="66675" marR="66675" marT="66671" marB="66671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12,73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72,73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10,91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/>
                        <a:t>3,64</a:t>
                      </a:r>
                      <a:endParaRPr lang="el-GR" sz="4400"/>
                    </a:p>
                  </a:txBody>
                  <a:tcPr marL="66675" marR="66675" marT="66671" marB="66671" anchor="b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4400"/>
                        <a:t/>
                      </a:r>
                      <a:br>
                        <a:rPr lang="el-GR" sz="4400"/>
                      </a:br>
                      <a:endParaRPr lang="el-GR" sz="4400"/>
                    </a:p>
                  </a:txBody>
                  <a:tcPr marL="66675" marR="66675" marT="66671" marB="6667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002060"/>
                </a:solidFill>
              </a:rPr>
              <a:t>Το Τμήμα προσφέρει, επίσης,</a:t>
            </a:r>
          </a:p>
        </p:txBody>
      </p:sp>
      <p:sp>
        <p:nvSpPr>
          <p:cNvPr id="3789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l-GR" smtClean="0"/>
              <a:t>	</a:t>
            </a:r>
            <a:r>
              <a:rPr lang="el-GR" sz="3600" smtClean="0"/>
              <a:t>ένα παράλληλο, προαιρετικό, σεμιναριακό πρόγραμμα </a:t>
            </a:r>
            <a:r>
              <a:rPr lang="el-GR" sz="3600" smtClean="0">
                <a:solidFill>
                  <a:srgbClr val="FF0000"/>
                </a:solidFill>
              </a:rPr>
              <a:t>απόκτησης δεξιοτήτων</a:t>
            </a:r>
            <a:r>
              <a:rPr lang="el-GR" sz="3600" smtClean="0"/>
              <a:t>, οι οποίες πιστοποιούνται με πιστοποιητικό παρακολούθησης από το Τμήμα και καταγράφονται στο </a:t>
            </a:r>
            <a:r>
              <a:rPr lang="el-GR" sz="3600" smtClean="0">
                <a:solidFill>
                  <a:srgbClr val="FF0000"/>
                </a:solidFill>
              </a:rPr>
              <a:t>Παράρτημα Διπλώματος (Diploma Supplement</a:t>
            </a:r>
            <a:r>
              <a:rPr lang="el-GR" sz="3600" smtClean="0"/>
              <a:t>) με τη λήψη του πτυχίου.</a:t>
            </a:r>
            <a:endParaRPr lang="el-GR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251520" y="1268760"/>
          <a:ext cx="85324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223963"/>
          </a:xfrm>
        </p:spPr>
        <p:txBody>
          <a:bodyPr/>
          <a:lstStyle/>
          <a:p>
            <a:r>
              <a:rPr lang="el-GR" smtClean="0">
                <a:solidFill>
                  <a:srgbClr val="FF0000"/>
                </a:solidFill>
              </a:rPr>
              <a:t>Πρόγραμμα συμβατό με τα ευρωπαϊκά και διεθνή δεδομένα</a:t>
            </a:r>
          </a:p>
        </p:txBody>
      </p:sp>
      <p:sp>
        <p:nvSpPr>
          <p:cNvPr id="3993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smtClean="0"/>
              <a:t>Εφαρμογή του συστήματος </a:t>
            </a:r>
            <a:r>
              <a:rPr lang="en-US" sz="3200" smtClean="0"/>
              <a:t>ECTS</a:t>
            </a:r>
            <a:endParaRPr lang="el-GR" sz="3200" smtClean="0"/>
          </a:p>
          <a:p>
            <a:endParaRPr lang="en-US" sz="3200" smtClean="0"/>
          </a:p>
          <a:p>
            <a:r>
              <a:rPr lang="el-GR" sz="3200" smtClean="0"/>
              <a:t>Διεθνοποίηση του Οδηγού Σπουδών</a:t>
            </a:r>
          </a:p>
          <a:p>
            <a:endParaRPr lang="el-GR" sz="3200" smtClean="0"/>
          </a:p>
          <a:p>
            <a:r>
              <a:rPr lang="el-GR" sz="3200" smtClean="0"/>
              <a:t>Έκδοση του Παραρτήματος Διπλώματος</a:t>
            </a:r>
          </a:p>
          <a:p>
            <a:endParaRPr lang="el-GR" sz="3200" smtClean="0"/>
          </a:p>
          <a:p>
            <a:r>
              <a:rPr lang="en-US" sz="3200" smtClean="0"/>
              <a:t>ERASMUS -  MUNDUS</a:t>
            </a:r>
            <a:endParaRPr lang="el-GR" sz="3200" smtClean="0"/>
          </a:p>
          <a:p>
            <a:pPr>
              <a:buFont typeface="Georgia" panose="02040502050405020303" pitchFamily="18" charset="0"/>
              <a:buNone/>
            </a:pPr>
            <a:endParaRPr lang="en-US" sz="320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1525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FF0000"/>
                </a:solidFill>
              </a:rPr>
              <a:t>ΜΑΘΗΣΙΑΚΑ ΑΠΟΤΕΛΕΣΜΑΤΑ</a:t>
            </a:r>
          </a:p>
        </p:txBody>
      </p:sp>
      <p:sp>
        <p:nvSpPr>
          <p:cNvPr id="4096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l-GR" smtClean="0"/>
              <a:t>Οι απόφοιτοι του Τμήματος αποκτούν γνώσεις και δεξιότητες για τη διδασκαλία και την επιστημονική έρευνα στα γνωστικά πεδία των 4 Τομέων, δηλαδή: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l-GR" b="1" smtClean="0">
                <a:solidFill>
                  <a:srgbClr val="002060"/>
                </a:solidFill>
              </a:rPr>
              <a:t>	ΑΓΙΑ ΓΡΑΦΗ ΚΑΙ ΠΑΤΕΡΙΚΗ ΓΡΑΜΜΑΤΕΙΑ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l-GR" b="1" smtClean="0">
                <a:solidFill>
                  <a:srgbClr val="002060"/>
                </a:solidFill>
              </a:rPr>
              <a:t>	ΙΣΤΟΡΙΑ, ΔΟΓΜΑ ΚΑΙ ΔΙΑΧΡΙΣΤΙΑΝΙΚΕΣ ΣΧΕΣΕΙΣ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l-GR" b="1" smtClean="0">
                <a:solidFill>
                  <a:srgbClr val="002060"/>
                </a:solidFill>
              </a:rPr>
              <a:t>	ΛΑΤΡΕΙΑ, ΧΡΙΣΤΙΑΝΙΚΗ ΑΡΧΑΙΟΛΟΓΙΑ ΚΑΙ ΤΕΧΝΗ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el-GR" b="1" smtClean="0">
                <a:solidFill>
                  <a:srgbClr val="002060"/>
                </a:solidFill>
              </a:rPr>
              <a:t>	ΔΙΚΑΙΟ, ΟΡΓΑΝΩΣΗ, ΖΩΗ ΚΑΙ ΔΙΑΚΟΝΙΑ ΤΗΣ ΕΚΚΛΗΣΙΑΣ</a:t>
            </a:r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>
                <a:solidFill>
                  <a:srgbClr val="FF0000"/>
                </a:solidFill>
              </a:rPr>
              <a:t>Γνώσεις και δεξιότητες</a:t>
            </a:r>
            <a:r>
              <a:rPr lang="el-GR" smtClean="0"/>
              <a:t>,  επιπλέον,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για την κριτική έκδοση και επιμέλεια κειμένων της χριστιανικής γραμματείας διαχρονικά.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 sz="320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για τη διεξαγωγή διαχριστιανικών και διαθρησκειακών διαλόγων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3200" smtClean="0"/>
              <a:t>και του διαλόγου Θεολογίας με τις Φυσικές επιστήμες και την Οικολογία.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l-G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>
                <a:solidFill>
                  <a:srgbClr val="FF0000"/>
                </a:solidFill>
              </a:rPr>
              <a:t>Γνώσεις και δεξιότητες</a:t>
            </a: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430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για την άσκηση της Ψαλτικής τέχνης και της Αγιογραφίας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el-GR" sz="3200" smtClean="0"/>
          </a:p>
          <a:p>
            <a:pPr eaLnBrk="1" hangingPunct="1"/>
            <a:r>
              <a:rPr lang="el-GR" sz="3200" smtClean="0"/>
              <a:t>για την άσκηση του διδακτικού και εκπαιδευτικού έργου ως προς το μάθημα των Θρησκευτικών στη Δ/βάθμια εκπαίδευση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- Τίτλος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9600" cy="1066800"/>
          </a:xfrm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FF0000"/>
                </a:solidFill>
              </a:rPr>
              <a:t>Γνώσεις και δεξιότητες</a:t>
            </a: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440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για την άσκηση του λειτουργικού, ποιμαντικού και κοινωνικού έργου της Ορθοδόξου Εκκλησίας 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και για την παρουσία της στους διεθνείς οργανισμούς και ανθρωπιστικούς φορείς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795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Πρόγραμμα συνεκτικό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5017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444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smtClean="0"/>
              <a:t/>
            </a:r>
            <a:br>
              <a:rPr lang="el-GR" b="1" smtClean="0"/>
            </a:br>
            <a:r>
              <a:rPr lang="el-GR" b="1" smtClean="0">
                <a:solidFill>
                  <a:srgbClr val="FF0000"/>
                </a:solidFill>
              </a:rPr>
              <a:t>Ικανότητες</a:t>
            </a:r>
            <a:r>
              <a:rPr lang="el-GR" b="1" smtClean="0"/>
              <a:t/>
            </a:r>
            <a:br>
              <a:rPr lang="el-GR" b="1" smtClean="0"/>
            </a:br>
            <a:r>
              <a:rPr lang="el-GR" smtClean="0"/>
              <a:t>Οι απόφοιτοι αποκτούν ικανότητες</a:t>
            </a:r>
            <a:br>
              <a:rPr lang="el-GR" smtClean="0"/>
            </a:br>
            <a:endParaRPr lang="el-GR"/>
          </a:p>
        </p:txBody>
      </p:sp>
      <p:sp>
        <p:nvSpPr>
          <p:cNvPr id="4505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να μελετούν και να ερμηνεύουν </a:t>
            </a:r>
            <a:r>
              <a:rPr lang="el-GR" sz="3200" smtClean="0">
                <a:solidFill>
                  <a:srgbClr val="FF0000"/>
                </a:solidFill>
              </a:rPr>
              <a:t>τα βιβλικά και εκκλησιαστικά κείμενα </a:t>
            </a:r>
            <a:r>
              <a:rPr lang="el-GR" sz="3200" smtClean="0"/>
              <a:t>με γνώση των ιστορικο-κοινωνικών δεδομένων της συγγραφής τους και με αναφορά στη σύγχρονη πραγματικότητα, λαμβάνοντας υπόψη το εκκλησιολογικό τους πλαίσιο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649288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608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89525"/>
          </a:xfrm>
        </p:spPr>
        <p:txBody>
          <a:bodyPr/>
          <a:lstStyle/>
          <a:p>
            <a:pPr eaLnBrk="1" hangingPunct="1"/>
            <a:r>
              <a:rPr lang="el-GR" sz="3200" smtClean="0"/>
              <a:t>να μελετούν και να κατανοούν </a:t>
            </a:r>
            <a:r>
              <a:rPr lang="el-GR" sz="3200" smtClean="0">
                <a:solidFill>
                  <a:srgbClr val="FF0000"/>
                </a:solidFill>
              </a:rPr>
              <a:t>τα κείμενα της πατερικής και εκκλησιαστικής γραμματείας </a:t>
            </a:r>
            <a:r>
              <a:rPr lang="el-GR" sz="3200" smtClean="0"/>
              <a:t>τόσο στην ιστορική τους διάσταση όσο και σε σχέση με τη σύγχρονη εποχή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να αναλύουν κριτικά </a:t>
            </a:r>
            <a:r>
              <a:rPr lang="el-GR" sz="3200" smtClean="0">
                <a:solidFill>
                  <a:srgbClr val="FF0000"/>
                </a:solidFill>
              </a:rPr>
              <a:t>το φαινόμενο της θρησκείας</a:t>
            </a:r>
            <a:r>
              <a:rPr lang="el-GR" sz="3200" smtClean="0"/>
              <a:t> και να αναγνωρίζουν τις αλληλεπιδράσεις μεταξύ των θρησκειών και των κοινωνιών, και στο ιστορικό παρελθόν και στον σύγχρονο κόσμο </a:t>
            </a:r>
          </a:p>
          <a:p>
            <a:pPr eaLnBrk="1" hangingPunct="1"/>
            <a:endParaRPr lang="el-GR" smtClean="0"/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710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89525"/>
          </a:xfrm>
        </p:spPr>
        <p:txBody>
          <a:bodyPr/>
          <a:lstStyle/>
          <a:p>
            <a:pPr eaLnBrk="1" hangingPunct="1"/>
            <a:r>
              <a:rPr lang="el-GR" sz="3200" smtClean="0"/>
              <a:t>να γνωρίζουν και να μελετούν κριτικά </a:t>
            </a:r>
            <a:r>
              <a:rPr lang="el-GR" sz="3200" smtClean="0">
                <a:solidFill>
                  <a:srgbClr val="FF0000"/>
                </a:solidFill>
              </a:rPr>
              <a:t>τις πηγές και τα γεγονότα της ιστορίας της Εκκλησίας </a:t>
            </a:r>
            <a:r>
              <a:rPr lang="el-GR" sz="3200" smtClean="0"/>
              <a:t>διαχρονικά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και ιδιαίτερα τη σύγχρονη κατάσταση των Ορθοδόξων Πατριαρχείων, και μάλιστα του Οικουμενικού Πατριαρχείου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813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945063"/>
          </a:xfrm>
        </p:spPr>
        <p:txBody>
          <a:bodyPr/>
          <a:lstStyle/>
          <a:p>
            <a:pPr eaLnBrk="1" hangingPunct="1"/>
            <a:r>
              <a:rPr lang="el-GR" sz="3200" smtClean="0"/>
              <a:t>να αναλύουν και να ερμηνεύουν </a:t>
            </a:r>
            <a:r>
              <a:rPr lang="el-GR" sz="3200" smtClean="0">
                <a:solidFill>
                  <a:srgbClr val="FF0000"/>
                </a:solidFill>
              </a:rPr>
              <a:t>τα κείμενα και τα μνημεία</a:t>
            </a:r>
            <a:r>
              <a:rPr lang="el-GR" sz="3200" smtClean="0"/>
              <a:t> της Ορθοδόξου Εκκλησίας καθαυτά και εν συγκρίσει με τις υπόλοιπες χριστιανικές ομολογίες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να κατανοούν την ιστορική, κοινωνική και πολιτιστική σημασία των θρησκευτικών παραδόσεων και </a:t>
            </a:r>
            <a:r>
              <a:rPr lang="el-GR" sz="3200" smtClean="0">
                <a:solidFill>
                  <a:srgbClr val="FF0000"/>
                </a:solidFill>
              </a:rPr>
              <a:t>να συμμετέχουν σε διάλογο </a:t>
            </a:r>
            <a:r>
              <a:rPr lang="el-GR" sz="3200" smtClean="0"/>
              <a:t>με αυτές σύμφωνα με το οικουμενικό πνεύμα της Ορθόδοξης Θεολογίας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4318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4915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76863"/>
          </a:xfrm>
        </p:spPr>
        <p:txBody>
          <a:bodyPr/>
          <a:lstStyle/>
          <a:p>
            <a:pPr eaLnBrk="1" hangingPunct="1"/>
            <a:r>
              <a:rPr lang="el-GR" sz="3200" smtClean="0"/>
              <a:t>να κατέχουν και να διερευνούν τα θέματα της </a:t>
            </a:r>
            <a:r>
              <a:rPr lang="el-GR" sz="3200" smtClean="0">
                <a:solidFill>
                  <a:srgbClr val="FF0000"/>
                </a:solidFill>
              </a:rPr>
              <a:t>λειτουργικής και λατρευτικής πράξης </a:t>
            </a:r>
            <a:r>
              <a:rPr lang="el-GR" sz="3200" smtClean="0"/>
              <a:t>της Ορθόδοξης Εκκλησίας καλύπτοντας όλες τις περιοχές της θείας λατρείας</a:t>
            </a:r>
          </a:p>
          <a:p>
            <a:pPr eaLnBrk="1" hangingPunct="1"/>
            <a:r>
              <a:rPr lang="el-GR" sz="3200" smtClean="0"/>
              <a:t>ιστορικά</a:t>
            </a:r>
          </a:p>
          <a:p>
            <a:pPr eaLnBrk="1" hangingPunct="1"/>
            <a:r>
              <a:rPr lang="el-GR" sz="3200" smtClean="0"/>
              <a:t>αρχαιολογικά</a:t>
            </a:r>
          </a:p>
          <a:p>
            <a:pPr eaLnBrk="1" hangingPunct="1"/>
            <a:r>
              <a:rPr lang="el-GR" sz="3200" smtClean="0"/>
              <a:t>αισθητικά</a:t>
            </a:r>
          </a:p>
          <a:p>
            <a:pPr eaLnBrk="1" hangingPunct="1"/>
            <a:r>
              <a:rPr lang="el-GR" sz="3200" smtClean="0"/>
              <a:t>κειμενικά</a:t>
            </a:r>
          </a:p>
          <a:p>
            <a:pPr eaLnBrk="1" hangingPunct="1"/>
            <a:r>
              <a:rPr lang="el-GR" sz="3200" smtClean="0"/>
              <a:t>θεολογικά</a:t>
            </a:r>
          </a:p>
          <a:p>
            <a:pPr eaLnBrk="1" hangingPunct="1"/>
            <a:r>
              <a:rPr lang="el-GR" sz="3200" smtClean="0"/>
              <a:t>αλλά και τη σύγχρονη εφαρμογή τους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- Τίτλος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576263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017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800600"/>
          </a:xfrm>
        </p:spPr>
        <p:txBody>
          <a:bodyPr/>
          <a:lstStyle/>
          <a:p>
            <a:pPr eaLnBrk="1" hangingPunct="1"/>
            <a:r>
              <a:rPr lang="el-GR" sz="3200" smtClean="0"/>
              <a:t>να διερευνούν τις πηγές και τις αρχές της </a:t>
            </a:r>
            <a:r>
              <a:rPr lang="el-GR" sz="3200" smtClean="0">
                <a:solidFill>
                  <a:srgbClr val="FF0000"/>
                </a:solidFill>
              </a:rPr>
              <a:t>κανονικής νομοθεσίας </a:t>
            </a:r>
            <a:r>
              <a:rPr lang="el-GR" sz="3200" smtClean="0"/>
              <a:t>της Εκκλησίας 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και να αναλύουν την ιστορική και τη σύγχρονη ερμηνεία τους</a:t>
            </a:r>
          </a:p>
          <a:p>
            <a:pPr eaLnBrk="1" hangingPunct="1"/>
            <a:r>
              <a:rPr lang="el-GR" sz="3200" smtClean="0"/>
              <a:t>τον νομικό πολιτισμό </a:t>
            </a:r>
          </a:p>
          <a:p>
            <a:pPr eaLnBrk="1" hangingPunct="1"/>
            <a:r>
              <a:rPr lang="el-GR" sz="3200" smtClean="0"/>
              <a:t>και τις επιπτώσεις στη διεθνή πραγματικότητα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504825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120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76863"/>
          </a:xfrm>
        </p:spPr>
        <p:txBody>
          <a:bodyPr/>
          <a:lstStyle/>
          <a:p>
            <a:pPr eaLnBrk="1" hangingPunct="1"/>
            <a:r>
              <a:rPr lang="el-GR" sz="3200" smtClean="0"/>
              <a:t>να αναπτύσσουν και να εφαρμόζουν τη θεωρία και την πράξη της </a:t>
            </a:r>
            <a:r>
              <a:rPr lang="el-GR" sz="3200" smtClean="0">
                <a:solidFill>
                  <a:srgbClr val="FF0000"/>
                </a:solidFill>
              </a:rPr>
              <a:t>ορθόδοξης χριστιανικής αγωγής </a:t>
            </a:r>
            <a:r>
              <a:rPr lang="el-GR" sz="3200" smtClean="0"/>
              <a:t>σε σχέση με τις σύγχρονες εκπαιδευτικές εξελίξεις και ανάγκες</a:t>
            </a:r>
          </a:p>
          <a:p>
            <a:pPr eaLnBrk="1" hangingPunct="1"/>
            <a:r>
              <a:rPr lang="el-GR" sz="3200" smtClean="0"/>
              <a:t>να διακρίνουν και να εφαρμόζουν τους τρόπους με τους οποίους η θεολογική προσέγγιση, και ειδικά </a:t>
            </a:r>
            <a:r>
              <a:rPr lang="el-GR" sz="3200" smtClean="0">
                <a:solidFill>
                  <a:srgbClr val="FF0000"/>
                </a:solidFill>
              </a:rPr>
              <a:t>η ορθόδοξη θεώρηση του ανθρώπινου προσώπου </a:t>
            </a:r>
            <a:r>
              <a:rPr lang="el-GR" sz="3200" smtClean="0"/>
              <a:t>μπορεί να αξιολογήσει και να διαμορφώσει το ήθος των ατόμων και των κοινωνιών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504825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222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05425"/>
          </a:xfrm>
        </p:spPr>
        <p:txBody>
          <a:bodyPr/>
          <a:lstStyle/>
          <a:p>
            <a:pPr eaLnBrk="1" hangingPunct="1"/>
            <a:r>
              <a:rPr lang="el-GR" sz="3200" smtClean="0"/>
              <a:t>να εφαρμόζουν τη θεολογική γνώση στην επαγγελματική και κοινωνική ζωή σε συμφωνία με </a:t>
            </a:r>
            <a:r>
              <a:rPr lang="el-GR" sz="3200" smtClean="0">
                <a:solidFill>
                  <a:srgbClr val="FF0000"/>
                </a:solidFill>
              </a:rPr>
              <a:t>τα ανθρώπινα δικαιώματα και την ευρωπαϊκή πραγματικότητα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να ερμηνεύουν θεολογικές και θρησκευτικές έννοιες και συνάφειες σε ένα ευρύτερο κοινό και σε </a:t>
            </a:r>
            <a:r>
              <a:rPr lang="el-GR" sz="3200" smtClean="0">
                <a:solidFill>
                  <a:srgbClr val="FF0000"/>
                </a:solidFill>
              </a:rPr>
              <a:t>διάλογο με τη σύγχρονη διανόηση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002060"/>
                </a:solidFill>
              </a:rPr>
              <a:t>Ειδικότερα, το Τμήμα καταρτίζει στελέχη της Θεολογικής Επιστήμης </a:t>
            </a:r>
            <a:r>
              <a:rPr lang="el-GR" smtClean="0"/>
              <a:t/>
            </a:r>
            <a:br>
              <a:rPr lang="el-GR" smtClean="0"/>
            </a:br>
            <a:endParaRPr lang="el-GR"/>
          </a:p>
        </p:txBody>
      </p:sp>
      <p:sp>
        <p:nvSpPr>
          <p:cNvPr id="5325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για την καλλιέργεια κατά πρώτον της </a:t>
            </a:r>
            <a:r>
              <a:rPr lang="el-GR" sz="3200" smtClean="0">
                <a:solidFill>
                  <a:srgbClr val="FF0000"/>
                </a:solidFill>
              </a:rPr>
              <a:t>θεολογικής έρευνας </a:t>
            </a:r>
          </a:p>
          <a:p>
            <a:pPr eaLnBrk="1" hangingPunct="1"/>
            <a:endParaRPr lang="el-GR" sz="3200" smtClean="0">
              <a:solidFill>
                <a:srgbClr val="FF0000"/>
              </a:solidFill>
            </a:endParaRPr>
          </a:p>
          <a:p>
            <a:pPr eaLnBrk="1" hangingPunct="1"/>
            <a:r>
              <a:rPr lang="el-GR" sz="3200" smtClean="0"/>
              <a:t>και κατά δεύτερο για την ανάπτυξη </a:t>
            </a:r>
            <a:r>
              <a:rPr lang="el-GR" sz="3200" smtClean="0">
                <a:solidFill>
                  <a:srgbClr val="FF0000"/>
                </a:solidFill>
              </a:rPr>
              <a:t>της διεπιστημονικής έρευνας </a:t>
            </a:r>
            <a:r>
              <a:rPr lang="el-GR" sz="3200" smtClean="0"/>
              <a:t>της Θεολογίας με τη Φιλολογία, την Αρχαιολογία, τη Φιλοσοφία, τη Νομική, την Ιατρική και τις Φυσικές Επιστήμες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- Τίτλος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2159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427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6021387"/>
          </a:xfrm>
        </p:spPr>
        <p:txBody>
          <a:bodyPr/>
          <a:lstStyle/>
          <a:p>
            <a:pPr eaLnBrk="1" hangingPunct="1"/>
            <a:r>
              <a:rPr lang="el-GR" sz="3200" smtClean="0"/>
              <a:t>για τη στελέχωση της </a:t>
            </a:r>
            <a:r>
              <a:rPr lang="el-GR" sz="3200" smtClean="0">
                <a:solidFill>
                  <a:srgbClr val="FF0000"/>
                </a:solidFill>
              </a:rPr>
              <a:t>Δευτεροβάθμιας Εκπαίδευσης </a:t>
            </a:r>
            <a:r>
              <a:rPr lang="el-GR" sz="3200" smtClean="0"/>
              <a:t>και παρεμφερών εκπαιδευτικών φορέων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για την εργασία σε κοινωνικούς, πολιτιστικούς, επιχειρηματικούς και διεθνείς </a:t>
            </a:r>
            <a:r>
              <a:rPr lang="el-GR" sz="3200" smtClean="0">
                <a:solidFill>
                  <a:srgbClr val="FF0000"/>
                </a:solidFill>
              </a:rPr>
              <a:t>φορείς</a:t>
            </a:r>
            <a:r>
              <a:rPr lang="el-GR" sz="3200" smtClean="0"/>
              <a:t> </a:t>
            </a:r>
          </a:p>
          <a:p>
            <a:pPr eaLnBrk="1" hangingPunct="1"/>
            <a:endParaRPr lang="el-GR" sz="3200" smtClean="0"/>
          </a:p>
          <a:p>
            <a:pPr eaLnBrk="1" hangingPunct="1"/>
            <a:r>
              <a:rPr lang="el-GR" sz="3200" smtClean="0"/>
              <a:t>Για την άσκηση των εκκλησιαστικών τεχνών και της </a:t>
            </a:r>
            <a:r>
              <a:rPr lang="el-GR" sz="3200" smtClean="0">
                <a:solidFill>
                  <a:srgbClr val="FF0000"/>
                </a:solidFill>
              </a:rPr>
              <a:t>διαχείρισης του πολιτιστικού αποθέματος </a:t>
            </a:r>
            <a:r>
              <a:rPr lang="el-GR" sz="3200" smtClean="0"/>
              <a:t>της εκκλησιαστικής παράδοσης και πράξης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936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mtClean="0">
                <a:solidFill>
                  <a:srgbClr val="C00000"/>
                </a:solidFill>
              </a:rPr>
              <a:t/>
            </a:r>
            <a:br>
              <a:rPr lang="el-GR" smtClean="0">
                <a:solidFill>
                  <a:srgbClr val="C00000"/>
                </a:solidFill>
              </a:rPr>
            </a:br>
            <a:r>
              <a:rPr lang="el-GR" smtClean="0">
                <a:solidFill>
                  <a:srgbClr val="C00000"/>
                </a:solidFill>
              </a:rPr>
              <a:t>Πρόγραμμα ορθολογικό και συμμετρικό</a:t>
            </a:r>
            <a:r>
              <a:rPr lang="el-GR" smtClean="0"/>
              <a:t/>
            </a:r>
            <a:br>
              <a:rPr lang="el-GR" smtClean="0"/>
            </a:br>
            <a:endParaRPr lang="el-GR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72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529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3200" smtClean="0"/>
              <a:t>για τη στελέχωση της Ορθόδοξης Εκκλησίας στην Ελλάδα και στο εξωτερικό </a:t>
            </a:r>
            <a:r>
              <a:rPr lang="el-GR" sz="3200" smtClean="0">
                <a:solidFill>
                  <a:srgbClr val="FF0000"/>
                </a:solidFill>
              </a:rPr>
              <a:t>με κληρικούς και λαϊκούς υψηλών προσόντων</a:t>
            </a:r>
            <a:r>
              <a:rPr lang="el-GR" sz="3200" smtClean="0"/>
              <a:t> με γνώση του ελληνικού και διεθνούς επιστημονικού περιβάλλοντος 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- Τίτλος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7207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FF0000"/>
                </a:solidFill>
              </a:rPr>
              <a:t>Ικανότητες</a:t>
            </a:r>
          </a:p>
        </p:txBody>
      </p:sp>
      <p:sp>
        <p:nvSpPr>
          <p:cNvPr id="5632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5016500"/>
          </a:xfrm>
        </p:spPr>
        <p:txBody>
          <a:bodyPr/>
          <a:lstStyle/>
          <a:p>
            <a:pPr eaLnBrk="1" hangingPunct="1"/>
            <a:r>
              <a:rPr lang="el-GR" sz="3200" smtClean="0"/>
              <a:t>Οι απόφοιτοι του Τμήματος αποκτούν ικανότητες αποτελεσματικής προσφοράς υπηρεσιών στους τομείς</a:t>
            </a:r>
          </a:p>
          <a:p>
            <a:pPr eaLnBrk="1" hangingPunct="1"/>
            <a:r>
              <a:rPr lang="el-GR" sz="3200" smtClean="0"/>
              <a:t>της Εκπαίδευσης, </a:t>
            </a:r>
          </a:p>
          <a:p>
            <a:pPr eaLnBrk="1" hangingPunct="1"/>
            <a:r>
              <a:rPr lang="el-GR" sz="3200" smtClean="0"/>
              <a:t>της Ορθόδοξης Εκκλησίας σε πανορθόδοξο επίπεδο, </a:t>
            </a:r>
          </a:p>
          <a:p>
            <a:pPr eaLnBrk="1" hangingPunct="1"/>
            <a:r>
              <a:rPr lang="el-GR" sz="3200" smtClean="0"/>
              <a:t>του χριστιανικού πολιτισμού, </a:t>
            </a:r>
          </a:p>
          <a:p>
            <a:pPr eaLnBrk="1" hangingPunct="1"/>
            <a:r>
              <a:rPr lang="el-GR" sz="3200" smtClean="0"/>
              <a:t>του κοινωνικού έργου, και </a:t>
            </a:r>
          </a:p>
          <a:p>
            <a:pPr eaLnBrk="1" hangingPunct="1"/>
            <a:r>
              <a:rPr lang="el-GR" sz="3200" smtClean="0"/>
              <a:t>των ευρωπαϊκών και διεθνών θεσμών και οργανώσεων.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734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6000" smtClean="0">
                <a:solidFill>
                  <a:srgbClr val="FF0000"/>
                </a:solidFill>
                <a:latin typeface="Segoe Script" panose="020B0504020000000003" pitchFamily="34" charset="0"/>
              </a:rPr>
              <a:t>Ευχαριστούμε για την προσοχή σας</a:t>
            </a:r>
          </a:p>
        </p:txBody>
      </p:sp>
    </p:spTree>
  </p:cSld>
  <p:clrMapOvr>
    <a:masterClrMapping/>
  </p:clrMapOvr>
  <p:transition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>
          <a:xfrm>
            <a:off x="323850" y="836613"/>
            <a:ext cx="8229600" cy="720725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Πρόγραμμα λειτουργικό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729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C00000"/>
                </a:solidFill>
              </a:rPr>
              <a:t>Πρόγραμμα ευέλικτο </a:t>
            </a:r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008438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el-GR" sz="3600" smtClean="0"/>
              <a:t>	Στα 4 τελευταία εξάμηνα παρέχεται </a:t>
            </a:r>
            <a:r>
              <a:rPr lang="el-GR" sz="3600" smtClean="0">
                <a:solidFill>
                  <a:srgbClr val="FF0000"/>
                </a:solidFill>
              </a:rPr>
              <a:t>ευελιξία στη διαμόρφωση του προγράμματος </a:t>
            </a:r>
            <a:r>
              <a:rPr lang="el-GR" sz="3600" smtClean="0"/>
              <a:t>των μαθημάτων από τον φοιτητή σύμφωνα με τις δυνατότητες και την επιστημονική του στόχευση</a:t>
            </a:r>
            <a:r>
              <a:rPr lang="el-GR" sz="3200" smtClean="0"/>
              <a:t>. 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C00000"/>
                </a:solidFill>
              </a:rPr>
              <a:t>Δομή του Τμήματος</a:t>
            </a:r>
          </a:p>
        </p:txBody>
      </p:sp>
      <p:sp>
        <p:nvSpPr>
          <p:cNvPr id="12291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pPr eaLnBrk="1" hangingPunct="1"/>
            <a:r>
              <a:rPr lang="el-GR" sz="3000" smtClean="0"/>
              <a:t>Οι επιμέρους γνωστικές περιοχές του αντικειμένου του Τμήματος κατατάσσονται σε </a:t>
            </a:r>
            <a:r>
              <a:rPr lang="el-GR" sz="3000" smtClean="0">
                <a:solidFill>
                  <a:srgbClr val="C00000"/>
                </a:solidFill>
              </a:rPr>
              <a:t>4 Τομείς</a:t>
            </a:r>
            <a:r>
              <a:rPr lang="el-GR" sz="3000" smtClean="0"/>
              <a:t>, που ακολουθούν μία συγκεκριμένη κατεύθυνση της θεολογικής επιστήμης.</a:t>
            </a:r>
          </a:p>
          <a:p>
            <a:pPr eaLnBrk="1" hangingPunct="1"/>
            <a:endParaRPr lang="el-GR" sz="3000" smtClean="0"/>
          </a:p>
          <a:p>
            <a:pPr eaLnBrk="1" hangingPunct="1"/>
            <a:r>
              <a:rPr lang="el-GR" sz="3000" smtClean="0"/>
              <a:t>Οι 4 Τομείς, ωστόσο, δεν δρουν μεμονωμένα, αλλά </a:t>
            </a:r>
            <a:r>
              <a:rPr lang="el-GR" sz="3000" smtClean="0">
                <a:solidFill>
                  <a:srgbClr val="C00000"/>
                </a:solidFill>
              </a:rPr>
              <a:t>συμπληρωματικά και παραπληρωματικά</a:t>
            </a:r>
            <a:r>
              <a:rPr lang="el-GR" sz="3000" smtClean="0"/>
              <a:t>, αναπτύσσοντας διεπιστημονικές σχέσεις.</a:t>
            </a:r>
          </a:p>
          <a:p>
            <a:pPr eaLnBrk="1" hangingPunct="1"/>
            <a:endParaRPr lang="el-GR" sz="3000" smtClean="0"/>
          </a:p>
          <a:p>
            <a:pPr eaLnBrk="1" hangingPunct="1"/>
            <a:r>
              <a:rPr lang="el-GR" sz="3000" smtClean="0"/>
              <a:t>Κοινός ιστός όλων είναι η </a:t>
            </a:r>
            <a:r>
              <a:rPr lang="el-GR" sz="3000" smtClean="0">
                <a:solidFill>
                  <a:srgbClr val="C00000"/>
                </a:solidFill>
              </a:rPr>
              <a:t>ενιαία κειμενική και λατρευτική παράδοση</a:t>
            </a:r>
            <a:r>
              <a:rPr lang="el-GR" sz="3000" smtClean="0"/>
              <a:t> της Εκκλησίας και της Ορθοδόξου Θεολογίας.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Διάγραμμα"/>
          <p:cNvGraphicFramePr/>
          <p:nvPr/>
        </p:nvGraphicFramePr>
        <p:xfrm>
          <a:off x="251520" y="0"/>
          <a:ext cx="864096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</TotalTime>
  <Words>1471</Words>
  <Application>Microsoft Office PowerPoint</Application>
  <PresentationFormat>On-screen Show (4:3)</PresentationFormat>
  <Paragraphs>264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Georgia</vt:lpstr>
      <vt:lpstr>Wingdings 2</vt:lpstr>
      <vt:lpstr>Palatino Linotype</vt:lpstr>
      <vt:lpstr>Segoe Script</vt:lpstr>
      <vt:lpstr>Αστικό</vt:lpstr>
      <vt:lpstr>ΝΕΟ ΠΡΟΠΤΥΧΙΑΚΟ ΠΡΟΓΡΑΜΜΑ ΣΠΟΥΔΩΝ</vt:lpstr>
      <vt:lpstr>Το πρόγραμμα της βασικής υποχρεωτικής εκπαίδευσης είναι</vt:lpstr>
      <vt:lpstr>Το πρόγραμμα διαρθρώνεται σε 2 κύκλους συν την ομάδα των επιλεγομένων μαθημάτων</vt:lpstr>
      <vt:lpstr>Πρόγραμμα συνεκτικό</vt:lpstr>
      <vt:lpstr> Πρόγραμμα ορθολογικό και συμμετρικό </vt:lpstr>
      <vt:lpstr>Πρόγραμμα λειτουργικό</vt:lpstr>
      <vt:lpstr>Πρόγραμμα ευέλικτο </vt:lpstr>
      <vt:lpstr>Δομή του Τμήματος</vt:lpstr>
      <vt:lpstr>PowerPoint Presentation</vt:lpstr>
      <vt:lpstr> Κατά Τομείς υπηρετούνται τα εξής γνωστικά πεδία  </vt:lpstr>
      <vt:lpstr>τα γνωστικά πεδία</vt:lpstr>
      <vt:lpstr>τα γνωστικά πεδία</vt:lpstr>
      <vt:lpstr>τα γνωστικά πεδία</vt:lpstr>
      <vt:lpstr>τα γνωστικά πεδία</vt:lpstr>
      <vt:lpstr>τα γνωστικά πεδία</vt:lpstr>
      <vt:lpstr>Και τέλος, τα γνωστικά πεδία</vt:lpstr>
      <vt:lpstr>ΥΠΟΧΡΕΩΤΙΚΑ ΜΑΘΗΜΑΤΑ ΚΟΡΜΟΥ</vt:lpstr>
      <vt:lpstr>Και τα συναφή μαθήματα</vt:lpstr>
      <vt:lpstr>Σεμιναριακά μαθήματα</vt:lpstr>
      <vt:lpstr>Το πρόγραμμα εμπλουτίζεται με</vt:lpstr>
      <vt:lpstr>Το Πρόγραμμα ενισχύεται με</vt:lpstr>
      <vt:lpstr>Το πρόγραμμα προσφέρει για την παιδαγωγική επάρκεια των αποφοίτων</vt:lpstr>
      <vt:lpstr>ΜΑΘΗΜΑΤΑ ΕΛΕΥΘΕΡΗΣ ΕΠΙΛΟΓΗΣ</vt:lpstr>
      <vt:lpstr>PowerPoint Presentation</vt:lpstr>
      <vt:lpstr>Ανάλογα με τις επιλογές, υπάρχει η δυνατότητα να διαμορφωθεί μία κατά το δυνατόν ολοκληρωμένη κατεύθυνση σπουδών</vt:lpstr>
      <vt:lpstr>Τα μαθήματα κατανέμονται στα 4 πρώτα εξάμηνα:</vt:lpstr>
      <vt:lpstr> Συγκεκριμένα, ακολουθείται η εξής σειρά:  </vt:lpstr>
      <vt:lpstr>Το εκπαιδευτικό έργο συμπληρώνεται</vt:lpstr>
      <vt:lpstr>PowerPoint Presentation</vt:lpstr>
      <vt:lpstr>Και στο Εργαστήριο του Τμήματος</vt:lpstr>
      <vt:lpstr>Στατιστικά δεδομένα για τα μαθήματα: Ανάλογα με την υποχρέωση παρακολούθησης</vt:lpstr>
      <vt:lpstr> Ανάλογα με το περιεχόμενο </vt:lpstr>
      <vt:lpstr>Το Τμήμα προσφέρει, επίσης,</vt:lpstr>
      <vt:lpstr>PowerPoint Presentation</vt:lpstr>
      <vt:lpstr>Πρόγραμμα συμβατό με τα ευρωπαϊκά και διεθνή δεδομένα</vt:lpstr>
      <vt:lpstr>ΜΑΘΗΣΙΑΚΑ ΑΠΟΤΕΛΕΣΜΑΤΑ</vt:lpstr>
      <vt:lpstr>Γνώσεις και δεξιότητες,  επιπλέον,</vt:lpstr>
      <vt:lpstr>Γνώσεις και δεξιότητες</vt:lpstr>
      <vt:lpstr>Γνώσεις και δεξιότητες</vt:lpstr>
      <vt:lpstr> Ικανότητες Οι απόφοιτοι αποκτούν ικανότητες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Ειδικότερα, το Τμήμα καταρτίζει στελέχη της Θεολογικής Επιστήμης  </vt:lpstr>
      <vt:lpstr>PowerPoint Presentation</vt:lpstr>
      <vt:lpstr>PowerPoint Presentation</vt:lpstr>
      <vt:lpstr>Ικανότητες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ΝΕΟ ΠΡΟΠΤΥΧΙΑΚΟ ΠΡΟΓΡΑΜΜΑ ΣΠΟΥΔΩΝ</dc:title>
  <dc:creator>Kyriakoula</dc:creator>
  <cp:lastModifiedBy>Ekaterini Tsalampouni</cp:lastModifiedBy>
  <cp:revision>138</cp:revision>
  <dcterms:created xsi:type="dcterms:W3CDTF">2013-12-02T23:02:15Z</dcterms:created>
  <dcterms:modified xsi:type="dcterms:W3CDTF">2014-02-12T23:14:35Z</dcterms:modified>
</cp:coreProperties>
</file>